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handoutMasterIdLst>
    <p:handoutMasterId r:id="rId3"/>
  </p:handoutMasterIdLst>
  <p:sldIdLst>
    <p:sldId id="258" r:id="rId2"/>
  </p:sldIdLst>
  <p:sldSz cx="32918400" cy="43891200"/>
  <p:notesSz cx="9601200" cy="7315200"/>
  <p:defaultTextStyle>
    <a:defPPr>
      <a:defRPr lang="en-US"/>
    </a:defPPr>
    <a:lvl1pPr algn="l" rtl="0" eaLnBrk="0" fontAlgn="base" hangingPunct="0">
      <a:spcBef>
        <a:spcPct val="0"/>
      </a:spcBef>
      <a:spcAft>
        <a:spcPct val="0"/>
      </a:spcAft>
      <a:defRPr sz="1300" kern="1200">
        <a:solidFill>
          <a:schemeClr val="tx1"/>
        </a:solidFill>
        <a:latin typeface="Times New Roman" pitchFamily="18" charset="0"/>
        <a:ea typeface="+mn-ea"/>
        <a:cs typeface="+mn-cs"/>
      </a:defRPr>
    </a:lvl1pPr>
    <a:lvl2pPr marL="417383" algn="l" rtl="0" eaLnBrk="0" fontAlgn="base" hangingPunct="0">
      <a:spcBef>
        <a:spcPct val="0"/>
      </a:spcBef>
      <a:spcAft>
        <a:spcPct val="0"/>
      </a:spcAft>
      <a:defRPr sz="1300" kern="1200">
        <a:solidFill>
          <a:schemeClr val="tx1"/>
        </a:solidFill>
        <a:latin typeface="Times New Roman" pitchFamily="18" charset="0"/>
        <a:ea typeface="+mn-ea"/>
        <a:cs typeface="+mn-cs"/>
      </a:defRPr>
    </a:lvl2pPr>
    <a:lvl3pPr marL="834767" algn="l" rtl="0" eaLnBrk="0" fontAlgn="base" hangingPunct="0">
      <a:spcBef>
        <a:spcPct val="0"/>
      </a:spcBef>
      <a:spcAft>
        <a:spcPct val="0"/>
      </a:spcAft>
      <a:defRPr sz="1300" kern="1200">
        <a:solidFill>
          <a:schemeClr val="tx1"/>
        </a:solidFill>
        <a:latin typeface="Times New Roman" pitchFamily="18" charset="0"/>
        <a:ea typeface="+mn-ea"/>
        <a:cs typeface="+mn-cs"/>
      </a:defRPr>
    </a:lvl3pPr>
    <a:lvl4pPr marL="1252149" algn="l" rtl="0" eaLnBrk="0" fontAlgn="base" hangingPunct="0">
      <a:spcBef>
        <a:spcPct val="0"/>
      </a:spcBef>
      <a:spcAft>
        <a:spcPct val="0"/>
      </a:spcAft>
      <a:defRPr sz="1300" kern="1200">
        <a:solidFill>
          <a:schemeClr val="tx1"/>
        </a:solidFill>
        <a:latin typeface="Times New Roman" pitchFamily="18" charset="0"/>
        <a:ea typeface="+mn-ea"/>
        <a:cs typeface="+mn-cs"/>
      </a:defRPr>
    </a:lvl4pPr>
    <a:lvl5pPr marL="1669534" algn="l" rtl="0" eaLnBrk="0" fontAlgn="base" hangingPunct="0">
      <a:spcBef>
        <a:spcPct val="0"/>
      </a:spcBef>
      <a:spcAft>
        <a:spcPct val="0"/>
      </a:spcAft>
      <a:defRPr sz="1300" kern="1200">
        <a:solidFill>
          <a:schemeClr val="tx1"/>
        </a:solidFill>
        <a:latin typeface="Times New Roman" pitchFamily="18" charset="0"/>
        <a:ea typeface="+mn-ea"/>
        <a:cs typeface="+mn-cs"/>
      </a:defRPr>
    </a:lvl5pPr>
    <a:lvl6pPr marL="2086916" algn="l" defTabSz="834767" rtl="0" eaLnBrk="1" latinLnBrk="0" hangingPunct="1">
      <a:defRPr sz="1300" kern="1200">
        <a:solidFill>
          <a:schemeClr val="tx1"/>
        </a:solidFill>
        <a:latin typeface="Times New Roman" pitchFamily="18" charset="0"/>
        <a:ea typeface="+mn-ea"/>
        <a:cs typeface="+mn-cs"/>
      </a:defRPr>
    </a:lvl6pPr>
    <a:lvl7pPr marL="2504300" algn="l" defTabSz="834767" rtl="0" eaLnBrk="1" latinLnBrk="0" hangingPunct="1">
      <a:defRPr sz="1300" kern="1200">
        <a:solidFill>
          <a:schemeClr val="tx1"/>
        </a:solidFill>
        <a:latin typeface="Times New Roman" pitchFamily="18" charset="0"/>
        <a:ea typeface="+mn-ea"/>
        <a:cs typeface="+mn-cs"/>
      </a:defRPr>
    </a:lvl7pPr>
    <a:lvl8pPr marL="2921683" algn="l" defTabSz="834767" rtl="0" eaLnBrk="1" latinLnBrk="0" hangingPunct="1">
      <a:defRPr sz="1300" kern="1200">
        <a:solidFill>
          <a:schemeClr val="tx1"/>
        </a:solidFill>
        <a:latin typeface="Times New Roman" pitchFamily="18" charset="0"/>
        <a:ea typeface="+mn-ea"/>
        <a:cs typeface="+mn-cs"/>
      </a:defRPr>
    </a:lvl8pPr>
    <a:lvl9pPr marL="3339067" algn="l" defTabSz="834767" rtl="0" eaLnBrk="1" latinLnBrk="0" hangingPunct="1">
      <a:defRPr sz="1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3824">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we234" initials="c" lastIdx="4" clrIdx="0"/>
  <p:cmAuthor id="1" name="bwno222"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62633"/>
    <a:srgbClr val="F1B434"/>
    <a:srgbClr val="640000"/>
    <a:srgbClr val="5A0000"/>
    <a:srgbClr val="6C0000"/>
    <a:srgbClr val="800000"/>
    <a:srgbClr val="FFCC00"/>
    <a:srgbClr val="CC0000"/>
    <a:srgbClr val="003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1" autoAdjust="0"/>
    <p:restoredTop sz="99424" autoAdjust="0"/>
  </p:normalViewPr>
  <p:slideViewPr>
    <p:cSldViewPr snapToGrid="0">
      <p:cViewPr>
        <p:scale>
          <a:sx n="60" d="100"/>
          <a:sy n="60" d="100"/>
        </p:scale>
        <p:origin x="-72" y="-72"/>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160520" cy="366843"/>
          </a:xfrm>
          <a:prstGeom prst="rect">
            <a:avLst/>
          </a:prstGeom>
          <a:noFill/>
          <a:ln w="9525">
            <a:noFill/>
            <a:miter lim="800000"/>
            <a:headEnd/>
            <a:tailEnd/>
          </a:ln>
          <a:effectLst/>
        </p:spPr>
        <p:txBody>
          <a:bodyPr vert="horz" wrap="square" lIns="96800" tIns="48400" rIns="96800" bIns="4840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5440681" y="0"/>
            <a:ext cx="4160520" cy="366843"/>
          </a:xfrm>
          <a:prstGeom prst="rect">
            <a:avLst/>
          </a:prstGeom>
          <a:noFill/>
          <a:ln w="9525">
            <a:noFill/>
            <a:miter lim="800000"/>
            <a:headEnd/>
            <a:tailEnd/>
          </a:ln>
          <a:effectLst/>
        </p:spPr>
        <p:txBody>
          <a:bodyPr vert="horz" wrap="square" lIns="96800" tIns="48400" rIns="96800" bIns="4840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6970010"/>
            <a:ext cx="4160520" cy="366843"/>
          </a:xfrm>
          <a:prstGeom prst="rect">
            <a:avLst/>
          </a:prstGeom>
          <a:noFill/>
          <a:ln w="9525">
            <a:noFill/>
            <a:miter lim="800000"/>
            <a:headEnd/>
            <a:tailEnd/>
          </a:ln>
          <a:effectLst/>
        </p:spPr>
        <p:txBody>
          <a:bodyPr vert="horz" wrap="square" lIns="96800" tIns="48400" rIns="96800" bIns="4840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5440681" y="6970010"/>
            <a:ext cx="4160520" cy="366843"/>
          </a:xfrm>
          <a:prstGeom prst="rect">
            <a:avLst/>
          </a:prstGeom>
          <a:noFill/>
          <a:ln w="9525">
            <a:noFill/>
            <a:miter lim="800000"/>
            <a:headEnd/>
            <a:tailEnd/>
          </a:ln>
          <a:effectLst/>
        </p:spPr>
        <p:txBody>
          <a:bodyPr vert="horz" wrap="square" lIns="96800" tIns="48400" rIns="96800" bIns="48400" numCol="1" anchor="b" anchorCtr="0" compatLnSpc="1">
            <a:prstTxWarp prst="textNoShape">
              <a:avLst/>
            </a:prstTxWarp>
          </a:bodyPr>
          <a:lstStyle>
            <a:lvl1pPr algn="r">
              <a:defRPr sz="1200"/>
            </a:lvl1pPr>
          </a:lstStyle>
          <a:p>
            <a:fld id="{1058030E-B92C-4A0F-AA09-DBBAB1AD6D51}" type="slidenum">
              <a:rPr lang="en-US"/>
              <a:pPr/>
              <a:t>‹#›</a:t>
            </a:fld>
            <a:endParaRPr lang="en-US"/>
          </a:p>
        </p:txBody>
      </p:sp>
    </p:spTree>
    <p:extLst>
      <p:ext uri="{BB962C8B-B14F-4D97-AF65-F5344CB8AC3E}">
        <p14:creationId xmlns:p14="http://schemas.microsoft.com/office/powerpoint/2010/main" val="2607820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ChangeArrowheads="1"/>
          </p:cNvSpPr>
          <p:nvPr/>
        </p:nvSpPr>
        <p:spPr bwMode="ltGray">
          <a:xfrm>
            <a:off x="0" y="0"/>
            <a:ext cx="2971800" cy="43891200"/>
          </a:xfrm>
          <a:prstGeom prst="rect">
            <a:avLst/>
          </a:prstGeom>
          <a:solidFill>
            <a:schemeClr val="tx2">
              <a:alpha val="50000"/>
            </a:schemeClr>
          </a:solidFill>
          <a:ln w="9525">
            <a:noFill/>
            <a:miter lim="800000"/>
            <a:headEnd/>
            <a:tailEnd/>
          </a:ln>
        </p:spPr>
        <p:txBody>
          <a:bodyPr wrap="none" lIns="83476" tIns="41738" rIns="83476" bIns="41738" anchor="ctr"/>
          <a:lstStyle/>
          <a:p>
            <a:endParaRPr lang="en-US"/>
          </a:p>
        </p:txBody>
      </p:sp>
      <p:sp>
        <p:nvSpPr>
          <p:cNvPr id="18435" name="Rectangle 3"/>
          <p:cNvSpPr>
            <a:spLocks noGrp="1" noChangeArrowheads="1"/>
          </p:cNvSpPr>
          <p:nvPr>
            <p:ph type="ctrTitle"/>
          </p:nvPr>
        </p:nvSpPr>
        <p:spPr>
          <a:xfrm>
            <a:off x="2468677" y="13654617"/>
            <a:ext cx="27981049" cy="7315200"/>
          </a:xfrm>
        </p:spPr>
        <p:txBody>
          <a:bodyPr/>
          <a:lstStyle>
            <a:lvl1pPr>
              <a:defRPr/>
            </a:lvl1pPr>
          </a:lstStyle>
          <a:p>
            <a:r>
              <a:rPr lang="en-US"/>
              <a:t>Click to edit Master title style</a:t>
            </a:r>
          </a:p>
        </p:txBody>
      </p:sp>
      <p:sp>
        <p:nvSpPr>
          <p:cNvPr id="18436" name="Rectangle 4"/>
          <p:cNvSpPr>
            <a:spLocks noGrp="1" noChangeArrowheads="1"/>
          </p:cNvSpPr>
          <p:nvPr>
            <p:ph type="subTitle" idx="1"/>
          </p:nvPr>
        </p:nvSpPr>
        <p:spPr>
          <a:xfrm>
            <a:off x="5211877" y="24870834"/>
            <a:ext cx="23042676" cy="11218333"/>
          </a:xfrm>
        </p:spPr>
        <p:txBody>
          <a:bodyPr/>
          <a:lstStyle>
            <a:lvl1pPr marL="0" indent="0" algn="ctr">
              <a:buFont typeface="Monotype Sorts" pitchFamily="2" charset="2"/>
              <a:buNone/>
              <a:defRPr/>
            </a:lvl1pPr>
          </a:lstStyle>
          <a:p>
            <a:r>
              <a:rPr lang="en-US"/>
              <a:t>Click to edit Master subtitle style</a:t>
            </a:r>
          </a:p>
        </p:txBody>
      </p:sp>
      <p:sp>
        <p:nvSpPr>
          <p:cNvPr id="18437" name="Rectangle 5"/>
          <p:cNvSpPr>
            <a:spLocks noGrp="1" noChangeArrowheads="1"/>
          </p:cNvSpPr>
          <p:nvPr>
            <p:ph type="dt" sz="half" idx="2"/>
          </p:nvPr>
        </p:nvSpPr>
        <p:spPr/>
        <p:txBody>
          <a:bodyPr/>
          <a:lstStyle>
            <a:lvl1pPr>
              <a:defRPr>
                <a:solidFill>
                  <a:srgbClr val="CCECFF"/>
                </a:solidFill>
              </a:defRPr>
            </a:lvl1pPr>
          </a:lstStyle>
          <a:p>
            <a:endParaRPr lang="en-US"/>
          </a:p>
        </p:txBody>
      </p:sp>
      <p:sp>
        <p:nvSpPr>
          <p:cNvPr id="18438"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18439" name="Rectangle 7"/>
          <p:cNvSpPr>
            <a:spLocks noGrp="1" noChangeArrowheads="1"/>
          </p:cNvSpPr>
          <p:nvPr>
            <p:ph type="sldNum" sz="quarter" idx="4"/>
          </p:nvPr>
        </p:nvSpPr>
        <p:spPr/>
        <p:txBody>
          <a:bodyPr/>
          <a:lstStyle>
            <a:lvl1pPr>
              <a:defRPr>
                <a:solidFill>
                  <a:srgbClr val="CCECFF"/>
                </a:solidFill>
              </a:defRPr>
            </a:lvl1pPr>
          </a:lstStyle>
          <a:p>
            <a:fld id="{3449C544-FAA3-4E1A-B9F8-D4523A230FA3}" type="slidenum">
              <a:rPr lang="en-US"/>
              <a:pPr/>
              <a:t>‹#›</a:t>
            </a:fld>
            <a:endParaRPr lang="en-US"/>
          </a:p>
        </p:txBody>
      </p:sp>
      <p:sp>
        <p:nvSpPr>
          <p:cNvPr id="18440" name="Rectangle 8"/>
          <p:cNvSpPr>
            <a:spLocks noChangeArrowheads="1"/>
          </p:cNvSpPr>
          <p:nvPr/>
        </p:nvSpPr>
        <p:spPr bwMode="ltGray">
          <a:xfrm>
            <a:off x="0" y="22677966"/>
            <a:ext cx="12036199" cy="781052"/>
          </a:xfrm>
          <a:prstGeom prst="rect">
            <a:avLst/>
          </a:prstGeom>
          <a:solidFill>
            <a:schemeClr val="bg2">
              <a:alpha val="50000"/>
            </a:schemeClr>
          </a:solidFill>
          <a:ln w="9525">
            <a:noFill/>
            <a:miter lim="800000"/>
            <a:headEnd/>
            <a:tailEnd/>
          </a:ln>
        </p:spPr>
        <p:txBody>
          <a:bodyPr wrap="none" lIns="83476" tIns="41738" rIns="83476" bIns="417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500"/>
                                        <p:tgtEl>
                                          <p:spTgt spid="1843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18440"/>
                                        </p:tgtEl>
                                        <p:attrNameLst>
                                          <p:attrName>style.visibility</p:attrName>
                                        </p:attrNameLst>
                                      </p:cBhvr>
                                      <p:to>
                                        <p:strVal val="visible"/>
                                      </p:to>
                                    </p:set>
                                    <p:animEffect transition="in" filter="wipe(right)">
                                      <p:cBhvr>
                                        <p:cTn id="11"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4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11E60D-940B-47B6-AA6B-A14DB851FA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043696" y="2925233"/>
            <a:ext cx="7406028" cy="360891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2553" y="2925233"/>
            <a:ext cx="22123174" cy="360891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A09764-BC28-4451-86B5-23157249E1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6BEF5B-8577-452D-960A-03089B0737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4"/>
            <a:ext cx="27981049" cy="8716433"/>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3384"/>
            <a:ext cx="27981049" cy="9601200"/>
          </a:xfrm>
        </p:spPr>
        <p:txBody>
          <a:bodyPr anchor="b"/>
          <a:lstStyle>
            <a:lvl1pPr marL="0" indent="0">
              <a:buNone/>
              <a:defRPr sz="1800"/>
            </a:lvl1pPr>
            <a:lvl2pPr marL="417383" indent="0">
              <a:buNone/>
              <a:defRPr sz="1700"/>
            </a:lvl2pPr>
            <a:lvl3pPr marL="834767" indent="0">
              <a:buNone/>
              <a:defRPr sz="1500"/>
            </a:lvl3pPr>
            <a:lvl4pPr marL="1252149" indent="0">
              <a:buNone/>
              <a:defRPr sz="1300"/>
            </a:lvl4pPr>
            <a:lvl5pPr marL="1669534" indent="0">
              <a:buNone/>
              <a:defRPr sz="1300"/>
            </a:lvl5pPr>
            <a:lvl6pPr marL="2086916" indent="0">
              <a:buNone/>
              <a:defRPr sz="1300"/>
            </a:lvl6pPr>
            <a:lvl7pPr marL="2504300" indent="0">
              <a:buNone/>
              <a:defRPr sz="1300"/>
            </a:lvl7pPr>
            <a:lvl8pPr marL="2921683" indent="0">
              <a:buNone/>
              <a:defRPr sz="1300"/>
            </a:lvl8pPr>
            <a:lvl9pPr marL="3339067"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3361C-E836-4D18-934D-9FADC5BA9C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677" y="12678833"/>
            <a:ext cx="13941539" cy="26335567"/>
          </a:xfrm>
        </p:spPr>
        <p:txBody>
          <a:bodyPr/>
          <a:lstStyle>
            <a:lvl1pPr>
              <a:defRPr sz="25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08186" y="12678833"/>
            <a:ext cx="13941539" cy="26335567"/>
          </a:xfrm>
        </p:spPr>
        <p:txBody>
          <a:bodyPr/>
          <a:lstStyle>
            <a:lvl1pPr>
              <a:defRPr sz="25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50CC36-23BA-479D-9D8A-1E22EB1941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125" y="1756833"/>
            <a:ext cx="29626152"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125" y="9825568"/>
            <a:ext cx="14544675" cy="4093634"/>
          </a:xfrm>
        </p:spPr>
        <p:txBody>
          <a:bodyPr anchor="b"/>
          <a:lstStyle>
            <a:lvl1pPr marL="0" indent="0">
              <a:buNone/>
              <a:defRPr sz="2200" b="1"/>
            </a:lvl1pPr>
            <a:lvl2pPr marL="417383" indent="0">
              <a:buNone/>
              <a:defRPr sz="1800" b="1"/>
            </a:lvl2pPr>
            <a:lvl3pPr marL="834767" indent="0">
              <a:buNone/>
              <a:defRPr sz="1700" b="1"/>
            </a:lvl3pPr>
            <a:lvl4pPr marL="1252149" indent="0">
              <a:buNone/>
              <a:defRPr sz="1500" b="1"/>
            </a:lvl4pPr>
            <a:lvl5pPr marL="1669534" indent="0">
              <a:buNone/>
              <a:defRPr sz="1500" b="1"/>
            </a:lvl5pPr>
            <a:lvl6pPr marL="2086916" indent="0">
              <a:buNone/>
              <a:defRPr sz="1500" b="1"/>
            </a:lvl6pPr>
            <a:lvl7pPr marL="2504300" indent="0">
              <a:buNone/>
              <a:defRPr sz="1500" b="1"/>
            </a:lvl7pPr>
            <a:lvl8pPr marL="2921683" indent="0">
              <a:buNone/>
              <a:defRPr sz="1500" b="1"/>
            </a:lvl8pPr>
            <a:lvl9pPr marL="333906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646125" y="13919199"/>
            <a:ext cx="14544675" cy="2528781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499" y="9825568"/>
            <a:ext cx="14549778" cy="4093634"/>
          </a:xfrm>
        </p:spPr>
        <p:txBody>
          <a:bodyPr anchor="b"/>
          <a:lstStyle>
            <a:lvl1pPr marL="0" indent="0">
              <a:buNone/>
              <a:defRPr sz="2200" b="1"/>
            </a:lvl1pPr>
            <a:lvl2pPr marL="417383" indent="0">
              <a:buNone/>
              <a:defRPr sz="1800" b="1"/>
            </a:lvl2pPr>
            <a:lvl3pPr marL="834767" indent="0">
              <a:buNone/>
              <a:defRPr sz="1700" b="1"/>
            </a:lvl3pPr>
            <a:lvl4pPr marL="1252149" indent="0">
              <a:buNone/>
              <a:defRPr sz="1500" b="1"/>
            </a:lvl4pPr>
            <a:lvl5pPr marL="1669534" indent="0">
              <a:buNone/>
              <a:defRPr sz="1500" b="1"/>
            </a:lvl5pPr>
            <a:lvl6pPr marL="2086916" indent="0">
              <a:buNone/>
              <a:defRPr sz="1500" b="1"/>
            </a:lvl6pPr>
            <a:lvl7pPr marL="2504300" indent="0">
              <a:buNone/>
              <a:defRPr sz="1500" b="1"/>
            </a:lvl7pPr>
            <a:lvl8pPr marL="2921683" indent="0">
              <a:buNone/>
              <a:defRPr sz="1500" b="1"/>
            </a:lvl8pPr>
            <a:lvl9pPr marL="333906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16722499" y="13919199"/>
            <a:ext cx="14549778" cy="2528781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A115B4-FB45-451A-8607-67246116FE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ECC9CC-DD21-4194-8C26-A3DAC8502E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CE8181-A79D-45FC-8D69-9D5EC6D039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125" y="1748367"/>
            <a:ext cx="10829925" cy="7435850"/>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2869977" y="1748367"/>
            <a:ext cx="18402300" cy="3745865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125" y="9184217"/>
            <a:ext cx="10829925" cy="30022800"/>
          </a:xfrm>
        </p:spPr>
        <p:txBody>
          <a:bodyPr/>
          <a:lstStyle>
            <a:lvl1pPr marL="0" indent="0">
              <a:buNone/>
              <a:defRPr sz="1300"/>
            </a:lvl1pPr>
            <a:lvl2pPr marL="417383" indent="0">
              <a:buNone/>
              <a:defRPr sz="1200"/>
            </a:lvl2pPr>
            <a:lvl3pPr marL="834767" indent="0">
              <a:buNone/>
              <a:defRPr sz="800"/>
            </a:lvl3pPr>
            <a:lvl4pPr marL="1252149" indent="0">
              <a:buNone/>
              <a:defRPr sz="800"/>
            </a:lvl4pPr>
            <a:lvl5pPr marL="1669534" indent="0">
              <a:buNone/>
              <a:defRPr sz="800"/>
            </a:lvl5pPr>
            <a:lvl6pPr marL="2086916" indent="0">
              <a:buNone/>
              <a:defRPr sz="800"/>
            </a:lvl6pPr>
            <a:lvl7pPr marL="2504300" indent="0">
              <a:buNone/>
              <a:defRPr sz="800"/>
            </a:lvl7pPr>
            <a:lvl8pPr marL="2921683" indent="0">
              <a:buNone/>
              <a:defRPr sz="800"/>
            </a:lvl8pPr>
            <a:lvl9pPr marL="333906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FA3FE0-A670-419E-A30E-2009ED1084D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827" y="30723419"/>
            <a:ext cx="19751449" cy="3627967"/>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6451827" y="3922185"/>
            <a:ext cx="19751449" cy="26333450"/>
          </a:xfrm>
        </p:spPr>
        <p:txBody>
          <a:bodyPr/>
          <a:lstStyle>
            <a:lvl1pPr marL="0" indent="0">
              <a:buNone/>
              <a:defRPr sz="2900"/>
            </a:lvl1pPr>
            <a:lvl2pPr marL="417383" indent="0">
              <a:buNone/>
              <a:defRPr sz="2500"/>
            </a:lvl2pPr>
            <a:lvl3pPr marL="834767" indent="0">
              <a:buNone/>
              <a:defRPr sz="2200"/>
            </a:lvl3pPr>
            <a:lvl4pPr marL="1252149" indent="0">
              <a:buNone/>
              <a:defRPr sz="1800"/>
            </a:lvl4pPr>
            <a:lvl5pPr marL="1669534" indent="0">
              <a:buNone/>
              <a:defRPr sz="1800"/>
            </a:lvl5pPr>
            <a:lvl6pPr marL="2086916" indent="0">
              <a:buNone/>
              <a:defRPr sz="1800"/>
            </a:lvl6pPr>
            <a:lvl7pPr marL="2504300" indent="0">
              <a:buNone/>
              <a:defRPr sz="1800"/>
            </a:lvl7pPr>
            <a:lvl8pPr marL="2921683" indent="0">
              <a:buNone/>
              <a:defRPr sz="1800"/>
            </a:lvl8pPr>
            <a:lvl9pPr marL="3339067" indent="0">
              <a:buNone/>
              <a:defRPr sz="1800"/>
            </a:lvl9pPr>
          </a:lstStyle>
          <a:p>
            <a:endParaRPr lang="en-US"/>
          </a:p>
        </p:txBody>
      </p:sp>
      <p:sp>
        <p:nvSpPr>
          <p:cNvPr id="4" name="Text Placeholder 3"/>
          <p:cNvSpPr>
            <a:spLocks noGrp="1"/>
          </p:cNvSpPr>
          <p:nvPr>
            <p:ph type="body" sz="half" idx="2"/>
          </p:nvPr>
        </p:nvSpPr>
        <p:spPr>
          <a:xfrm>
            <a:off x="6451827" y="34351383"/>
            <a:ext cx="19751449" cy="5149850"/>
          </a:xfrm>
        </p:spPr>
        <p:txBody>
          <a:bodyPr/>
          <a:lstStyle>
            <a:lvl1pPr marL="0" indent="0">
              <a:buNone/>
              <a:defRPr sz="1300"/>
            </a:lvl1pPr>
            <a:lvl2pPr marL="417383" indent="0">
              <a:buNone/>
              <a:defRPr sz="1200"/>
            </a:lvl2pPr>
            <a:lvl3pPr marL="834767" indent="0">
              <a:buNone/>
              <a:defRPr sz="800"/>
            </a:lvl3pPr>
            <a:lvl4pPr marL="1252149" indent="0">
              <a:buNone/>
              <a:defRPr sz="800"/>
            </a:lvl4pPr>
            <a:lvl5pPr marL="1669534" indent="0">
              <a:buNone/>
              <a:defRPr sz="800"/>
            </a:lvl5pPr>
            <a:lvl6pPr marL="2086916" indent="0">
              <a:buNone/>
              <a:defRPr sz="800"/>
            </a:lvl6pPr>
            <a:lvl7pPr marL="2504300" indent="0">
              <a:buNone/>
              <a:defRPr sz="800"/>
            </a:lvl7pPr>
            <a:lvl8pPr marL="2921683" indent="0">
              <a:buNone/>
              <a:defRPr sz="800"/>
            </a:lvl8pPr>
            <a:lvl9pPr marL="333906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420DD0-F4DB-497B-9192-2A206921F7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822552" y="2925233"/>
            <a:ext cx="27981049" cy="7315200"/>
          </a:xfrm>
          <a:prstGeom prst="rect">
            <a:avLst/>
          </a:prstGeom>
          <a:noFill/>
          <a:ln w="9525">
            <a:noFill/>
            <a:miter lim="800000"/>
            <a:headEnd/>
            <a:tailEnd/>
          </a:ln>
        </p:spPr>
        <p:txBody>
          <a:bodyPr vert="horz" wrap="square" lIns="438845" tIns="219423" rIns="438845" bIns="219423" numCol="1" anchor="b"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2468677" y="12678833"/>
            <a:ext cx="27981049" cy="26335567"/>
          </a:xfrm>
          <a:prstGeom prst="rect">
            <a:avLst/>
          </a:prstGeom>
          <a:noFill/>
          <a:ln w="9525">
            <a:noFill/>
            <a:miter lim="800000"/>
            <a:headEnd/>
            <a:tailEnd/>
          </a:ln>
        </p:spPr>
        <p:txBody>
          <a:bodyPr vert="horz" wrap="square" lIns="438845" tIns="219423" rIns="438845" bIns="2194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2468677" y="39990186"/>
            <a:ext cx="6858000" cy="2925233"/>
          </a:xfrm>
          <a:prstGeom prst="rect">
            <a:avLst/>
          </a:prstGeom>
          <a:noFill/>
          <a:ln w="9525">
            <a:noFill/>
            <a:miter lim="800000"/>
            <a:headEnd/>
            <a:tailEnd/>
          </a:ln>
        </p:spPr>
        <p:txBody>
          <a:bodyPr vert="horz" wrap="square" lIns="438845" tIns="219423" rIns="438845" bIns="219423" numCol="1" anchor="t" anchorCtr="0" compatLnSpc="1">
            <a:prstTxWarp prst="textNoShape">
              <a:avLst/>
            </a:prstTxWarp>
          </a:bodyPr>
          <a:lstStyle>
            <a:lvl1pPr defTabSz="4388323">
              <a:spcBef>
                <a:spcPct val="50000"/>
              </a:spcBef>
              <a:defRPr sz="6700"/>
            </a:lvl1pPr>
          </a:lstStyle>
          <a:p>
            <a:endParaRPr lang="en-US"/>
          </a:p>
        </p:txBody>
      </p:sp>
      <p:sp>
        <p:nvSpPr>
          <p:cNvPr id="17413" name="Rectangle 5"/>
          <p:cNvSpPr>
            <a:spLocks noGrp="1" noChangeArrowheads="1"/>
          </p:cNvSpPr>
          <p:nvPr>
            <p:ph type="ftr" sz="quarter" idx="3"/>
          </p:nvPr>
        </p:nvSpPr>
        <p:spPr bwMode="auto">
          <a:xfrm>
            <a:off x="11247325" y="39990186"/>
            <a:ext cx="10423752" cy="2925233"/>
          </a:xfrm>
          <a:prstGeom prst="rect">
            <a:avLst/>
          </a:prstGeom>
          <a:noFill/>
          <a:ln w="9525">
            <a:noFill/>
            <a:miter lim="800000"/>
            <a:headEnd/>
            <a:tailEnd/>
          </a:ln>
        </p:spPr>
        <p:txBody>
          <a:bodyPr vert="horz" wrap="square" lIns="438845" tIns="219423" rIns="438845" bIns="219423" numCol="1" anchor="t" anchorCtr="0" compatLnSpc="1">
            <a:prstTxWarp prst="textNoShape">
              <a:avLst/>
            </a:prstTxWarp>
          </a:bodyPr>
          <a:lstStyle>
            <a:lvl1pPr algn="ctr" defTabSz="4388323">
              <a:spcBef>
                <a:spcPct val="50000"/>
              </a:spcBef>
              <a:defRPr sz="6700"/>
            </a:lvl1pPr>
          </a:lstStyle>
          <a:p>
            <a:endParaRPr lang="en-US"/>
          </a:p>
        </p:txBody>
      </p:sp>
      <p:sp>
        <p:nvSpPr>
          <p:cNvPr id="17414" name="Rectangle 6"/>
          <p:cNvSpPr>
            <a:spLocks noGrp="1" noChangeArrowheads="1"/>
          </p:cNvSpPr>
          <p:nvPr>
            <p:ph type="sldNum" sz="quarter" idx="4"/>
          </p:nvPr>
        </p:nvSpPr>
        <p:spPr bwMode="auto">
          <a:xfrm>
            <a:off x="23591724" y="39990186"/>
            <a:ext cx="6858000" cy="2925233"/>
          </a:xfrm>
          <a:prstGeom prst="rect">
            <a:avLst/>
          </a:prstGeom>
          <a:noFill/>
          <a:ln w="9525">
            <a:noFill/>
            <a:miter lim="800000"/>
            <a:headEnd/>
            <a:tailEnd/>
          </a:ln>
        </p:spPr>
        <p:txBody>
          <a:bodyPr vert="horz" wrap="square" lIns="438845" tIns="219423" rIns="438845" bIns="219423" numCol="1" anchor="t" anchorCtr="0" compatLnSpc="1">
            <a:prstTxWarp prst="textNoShape">
              <a:avLst/>
            </a:prstTxWarp>
          </a:bodyPr>
          <a:lstStyle>
            <a:lvl1pPr algn="r" defTabSz="4388323">
              <a:spcBef>
                <a:spcPct val="50000"/>
              </a:spcBef>
              <a:defRPr sz="6700"/>
            </a:lvl1pPr>
          </a:lstStyle>
          <a:p>
            <a:fld id="{DE93A4D3-DEA4-4052-99F3-E3E5AA2D8877}" type="slidenum">
              <a:rPr lang="en-US"/>
              <a:pPr/>
              <a:t>‹#›</a:t>
            </a:fld>
            <a:endParaRPr lang="en-US"/>
          </a:p>
        </p:txBody>
      </p:sp>
      <p:sp>
        <p:nvSpPr>
          <p:cNvPr id="17416" name="Line 8"/>
          <p:cNvSpPr>
            <a:spLocks noChangeShapeType="1"/>
          </p:cNvSpPr>
          <p:nvPr userDrawn="1"/>
        </p:nvSpPr>
        <p:spPr bwMode="auto">
          <a:xfrm>
            <a:off x="881743" y="9347200"/>
            <a:ext cx="31056943" cy="101601"/>
          </a:xfrm>
          <a:prstGeom prst="line">
            <a:avLst/>
          </a:prstGeom>
          <a:noFill/>
          <a:ln w="228600" cmpd="tri">
            <a:solidFill>
              <a:srgbClr val="333399"/>
            </a:solidFill>
            <a:round/>
            <a:headEnd/>
            <a:tailEnd/>
          </a:ln>
          <a:effectLst/>
        </p:spPr>
        <p:txBody>
          <a:bodyPr lIns="83476" tIns="41738" rIns="83476" bIns="41738"/>
          <a:lstStyle/>
          <a:p>
            <a:endParaRPr lang="en-US"/>
          </a:p>
        </p:txBody>
      </p:sp>
      <p:sp>
        <p:nvSpPr>
          <p:cNvPr id="17417" name="Rectangle 9"/>
          <p:cNvSpPr>
            <a:spLocks noChangeArrowheads="1"/>
          </p:cNvSpPr>
          <p:nvPr userDrawn="1"/>
        </p:nvSpPr>
        <p:spPr bwMode="auto">
          <a:xfrm>
            <a:off x="881743" y="9753600"/>
            <a:ext cx="31154914" cy="33223200"/>
          </a:xfrm>
          <a:prstGeom prst="rect">
            <a:avLst/>
          </a:prstGeom>
          <a:solidFill>
            <a:srgbClr val="FFFFFF"/>
          </a:solidFill>
          <a:ln w="9525">
            <a:solidFill>
              <a:schemeClr val="tx1"/>
            </a:solidFill>
            <a:miter lim="800000"/>
            <a:headEnd/>
            <a:tailEnd/>
          </a:ln>
          <a:effectLst/>
        </p:spPr>
        <p:txBody>
          <a:bodyPr wrap="none" lIns="83476" tIns="41738" rIns="83476" bIns="41738" anchor="ctr"/>
          <a:lstStyle/>
          <a:p>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mj-lt"/>
          <a:ea typeface="+mj-ea"/>
          <a:cs typeface="+mj-cs"/>
        </a:defRPr>
      </a:lvl1pPr>
      <a:lvl2pPr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2pPr>
      <a:lvl3pPr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3pPr>
      <a:lvl4pPr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4pPr>
      <a:lvl5pPr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5pPr>
      <a:lvl6pPr marL="417383"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6pPr>
      <a:lvl7pPr marL="834767"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7pPr>
      <a:lvl8pPr marL="1252149"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8pPr>
      <a:lvl9pPr marL="1669534" algn="ctr" defTabSz="4388323" rtl="0" eaLnBrk="0" fontAlgn="base" hangingPunct="0">
        <a:spcBef>
          <a:spcPct val="0"/>
        </a:spcBef>
        <a:spcAft>
          <a:spcPct val="0"/>
        </a:spcAft>
        <a:defRPr kumimoji="1" sz="21200">
          <a:solidFill>
            <a:schemeClr val="tx2"/>
          </a:solidFill>
          <a:effectLst>
            <a:outerShdw blurRad="38100" dist="38100" dir="2700000" algn="tl">
              <a:srgbClr val="000000"/>
            </a:outerShdw>
          </a:effectLst>
          <a:latin typeface="Tahoma" pitchFamily="34" charset="0"/>
        </a:defRPr>
      </a:lvl9pPr>
    </p:titleStyle>
    <p:bodyStyle>
      <a:lvl1pPr marL="1646346" indent="-1646346" algn="l" defTabSz="4388323" rtl="0" eaLnBrk="0" fontAlgn="base" hangingPunct="0">
        <a:spcBef>
          <a:spcPct val="20000"/>
        </a:spcBef>
        <a:spcAft>
          <a:spcPct val="0"/>
        </a:spcAft>
        <a:buClr>
          <a:schemeClr val="folHlink"/>
        </a:buClr>
        <a:buSzPct val="75000"/>
        <a:buFont typeface="Monotype Sorts" pitchFamily="2" charset="2"/>
        <a:buChar char="n"/>
        <a:defRPr kumimoji="1" sz="15300">
          <a:solidFill>
            <a:schemeClr val="tx1"/>
          </a:solidFill>
          <a:effectLst>
            <a:outerShdw blurRad="38100" dist="38100" dir="2700000" algn="tl">
              <a:srgbClr val="000000"/>
            </a:outerShdw>
          </a:effectLst>
          <a:latin typeface="+mn-lt"/>
          <a:ea typeface="+mn-ea"/>
          <a:cs typeface="+mn-cs"/>
        </a:defRPr>
      </a:lvl1pPr>
      <a:lvl2pPr marL="3565150" indent="-1370989" algn="l" defTabSz="4388323" rtl="0" eaLnBrk="0" fontAlgn="base" hangingPunct="0">
        <a:spcBef>
          <a:spcPct val="20000"/>
        </a:spcBef>
        <a:spcAft>
          <a:spcPct val="0"/>
        </a:spcAft>
        <a:buClr>
          <a:schemeClr val="folHlink"/>
        </a:buClr>
        <a:buChar char="–"/>
        <a:defRPr kumimoji="1" sz="13400">
          <a:solidFill>
            <a:schemeClr val="tx1"/>
          </a:solidFill>
          <a:effectLst>
            <a:outerShdw blurRad="38100" dist="38100" dir="2700000" algn="tl">
              <a:srgbClr val="000000"/>
            </a:outerShdw>
          </a:effectLst>
          <a:latin typeface="+mn-lt"/>
        </a:defRPr>
      </a:lvl2pPr>
      <a:lvl3pPr marL="5485403" indent="-1097080" algn="l" defTabSz="4388323" rtl="0" eaLnBrk="0" fontAlgn="base" hangingPunct="0">
        <a:spcBef>
          <a:spcPct val="20000"/>
        </a:spcBef>
        <a:spcAft>
          <a:spcPct val="0"/>
        </a:spcAft>
        <a:buClr>
          <a:schemeClr val="folHlink"/>
        </a:buClr>
        <a:buSzPct val="60000"/>
        <a:buFont typeface="Monotype Sorts" pitchFamily="2" charset="2"/>
        <a:buChar char="n"/>
        <a:defRPr kumimoji="1" sz="11400">
          <a:solidFill>
            <a:schemeClr val="tx1"/>
          </a:solidFill>
          <a:effectLst>
            <a:outerShdw blurRad="38100" dist="38100" dir="2700000" algn="tl">
              <a:srgbClr val="000000"/>
            </a:outerShdw>
          </a:effectLst>
          <a:latin typeface="+mn-lt"/>
        </a:defRPr>
      </a:lvl3pPr>
      <a:lvl4pPr marL="7679564" indent="-1097080" algn="l" defTabSz="4388323" rtl="0" eaLnBrk="0" fontAlgn="base" hangingPunct="0">
        <a:spcBef>
          <a:spcPct val="20000"/>
        </a:spcBef>
        <a:spcAft>
          <a:spcPct val="0"/>
        </a:spcAft>
        <a:buChar char="–"/>
        <a:defRPr kumimoji="1" sz="9600">
          <a:solidFill>
            <a:schemeClr val="tx1"/>
          </a:solidFill>
          <a:effectLst>
            <a:outerShdw blurRad="38100" dist="38100" dir="2700000" algn="tl">
              <a:srgbClr val="000000"/>
            </a:outerShdw>
          </a:effectLst>
          <a:latin typeface="+mn-lt"/>
        </a:defRPr>
      </a:lvl4pPr>
      <a:lvl5pPr marL="9873726" indent="-1097080" algn="l" defTabSz="4388323" rtl="0" eaLnBrk="0" fontAlgn="base" hangingPunct="0">
        <a:spcBef>
          <a:spcPct val="20000"/>
        </a:spcBef>
        <a:spcAft>
          <a:spcPct val="0"/>
        </a:spcAft>
        <a:buClr>
          <a:schemeClr val="folHlink"/>
        </a:buClr>
        <a:buSzPct val="50000"/>
        <a:buFont typeface="Monotype Sorts" pitchFamily="2" charset="2"/>
        <a:buChar char="n"/>
        <a:defRPr kumimoji="1" sz="9600">
          <a:solidFill>
            <a:schemeClr val="tx1"/>
          </a:solidFill>
          <a:effectLst>
            <a:outerShdw blurRad="38100" dist="38100" dir="2700000" algn="tl">
              <a:srgbClr val="000000"/>
            </a:outerShdw>
          </a:effectLst>
          <a:latin typeface="+mn-lt"/>
        </a:defRPr>
      </a:lvl5pPr>
      <a:lvl6pPr marL="10291109" indent="-1097080" algn="l" defTabSz="4388323" rtl="0" eaLnBrk="0" fontAlgn="base" hangingPunct="0">
        <a:spcBef>
          <a:spcPct val="20000"/>
        </a:spcBef>
        <a:spcAft>
          <a:spcPct val="0"/>
        </a:spcAft>
        <a:buClr>
          <a:schemeClr val="folHlink"/>
        </a:buClr>
        <a:buSzPct val="50000"/>
        <a:buFont typeface="Monotype Sorts" pitchFamily="2" charset="2"/>
        <a:buChar char="n"/>
        <a:defRPr kumimoji="1" sz="9600">
          <a:solidFill>
            <a:schemeClr val="tx1"/>
          </a:solidFill>
          <a:effectLst>
            <a:outerShdw blurRad="38100" dist="38100" dir="2700000" algn="tl">
              <a:srgbClr val="000000"/>
            </a:outerShdw>
          </a:effectLst>
          <a:latin typeface="+mn-lt"/>
        </a:defRPr>
      </a:lvl6pPr>
      <a:lvl7pPr marL="10708493" indent="-1097080" algn="l" defTabSz="4388323" rtl="0" eaLnBrk="0" fontAlgn="base" hangingPunct="0">
        <a:spcBef>
          <a:spcPct val="20000"/>
        </a:spcBef>
        <a:spcAft>
          <a:spcPct val="0"/>
        </a:spcAft>
        <a:buClr>
          <a:schemeClr val="folHlink"/>
        </a:buClr>
        <a:buSzPct val="50000"/>
        <a:buFont typeface="Monotype Sorts" pitchFamily="2" charset="2"/>
        <a:buChar char="n"/>
        <a:defRPr kumimoji="1" sz="9600">
          <a:solidFill>
            <a:schemeClr val="tx1"/>
          </a:solidFill>
          <a:effectLst>
            <a:outerShdw blurRad="38100" dist="38100" dir="2700000" algn="tl">
              <a:srgbClr val="000000"/>
            </a:outerShdw>
          </a:effectLst>
          <a:latin typeface="+mn-lt"/>
        </a:defRPr>
      </a:lvl7pPr>
      <a:lvl8pPr marL="11125876" indent="-1097080" algn="l" defTabSz="4388323" rtl="0" eaLnBrk="0" fontAlgn="base" hangingPunct="0">
        <a:spcBef>
          <a:spcPct val="20000"/>
        </a:spcBef>
        <a:spcAft>
          <a:spcPct val="0"/>
        </a:spcAft>
        <a:buClr>
          <a:schemeClr val="folHlink"/>
        </a:buClr>
        <a:buSzPct val="50000"/>
        <a:buFont typeface="Monotype Sorts" pitchFamily="2" charset="2"/>
        <a:buChar char="n"/>
        <a:defRPr kumimoji="1" sz="9600">
          <a:solidFill>
            <a:schemeClr val="tx1"/>
          </a:solidFill>
          <a:effectLst>
            <a:outerShdw blurRad="38100" dist="38100" dir="2700000" algn="tl">
              <a:srgbClr val="000000"/>
            </a:outerShdw>
          </a:effectLst>
          <a:latin typeface="+mn-lt"/>
        </a:defRPr>
      </a:lvl8pPr>
      <a:lvl9pPr marL="11543260" indent="-1097080" algn="l" defTabSz="4388323" rtl="0" eaLnBrk="0" fontAlgn="base" hangingPunct="0">
        <a:spcBef>
          <a:spcPct val="20000"/>
        </a:spcBef>
        <a:spcAft>
          <a:spcPct val="0"/>
        </a:spcAft>
        <a:buClr>
          <a:schemeClr val="folHlink"/>
        </a:buClr>
        <a:buSzPct val="50000"/>
        <a:buFont typeface="Monotype Sorts" pitchFamily="2" charset="2"/>
        <a:buChar char="n"/>
        <a:defRPr kumimoji="1" sz="9600">
          <a:solidFill>
            <a:schemeClr val="tx1"/>
          </a:solidFill>
          <a:effectLst>
            <a:outerShdw blurRad="38100" dist="38100" dir="2700000" algn="tl">
              <a:srgbClr val="000000"/>
            </a:outerShdw>
          </a:effectLst>
          <a:latin typeface="+mn-lt"/>
        </a:defRPr>
      </a:lvl9pPr>
    </p:bodyStyle>
    <p:otherStyle>
      <a:defPPr>
        <a:defRPr lang="en-US"/>
      </a:defPPr>
      <a:lvl1pPr marL="0" algn="l" defTabSz="834767" rtl="0" eaLnBrk="1" latinLnBrk="0" hangingPunct="1">
        <a:defRPr sz="1700" kern="1200">
          <a:solidFill>
            <a:schemeClr val="tx1"/>
          </a:solidFill>
          <a:latin typeface="+mn-lt"/>
          <a:ea typeface="+mn-ea"/>
          <a:cs typeface="+mn-cs"/>
        </a:defRPr>
      </a:lvl1pPr>
      <a:lvl2pPr marL="417383" algn="l" defTabSz="834767" rtl="0" eaLnBrk="1" latinLnBrk="0" hangingPunct="1">
        <a:defRPr sz="1700" kern="1200">
          <a:solidFill>
            <a:schemeClr val="tx1"/>
          </a:solidFill>
          <a:latin typeface="+mn-lt"/>
          <a:ea typeface="+mn-ea"/>
          <a:cs typeface="+mn-cs"/>
        </a:defRPr>
      </a:lvl2pPr>
      <a:lvl3pPr marL="834767" algn="l" defTabSz="834767" rtl="0" eaLnBrk="1" latinLnBrk="0" hangingPunct="1">
        <a:defRPr sz="1700" kern="1200">
          <a:solidFill>
            <a:schemeClr val="tx1"/>
          </a:solidFill>
          <a:latin typeface="+mn-lt"/>
          <a:ea typeface="+mn-ea"/>
          <a:cs typeface="+mn-cs"/>
        </a:defRPr>
      </a:lvl3pPr>
      <a:lvl4pPr marL="1252149" algn="l" defTabSz="834767" rtl="0" eaLnBrk="1" latinLnBrk="0" hangingPunct="1">
        <a:defRPr sz="1700" kern="1200">
          <a:solidFill>
            <a:schemeClr val="tx1"/>
          </a:solidFill>
          <a:latin typeface="+mn-lt"/>
          <a:ea typeface="+mn-ea"/>
          <a:cs typeface="+mn-cs"/>
        </a:defRPr>
      </a:lvl4pPr>
      <a:lvl5pPr marL="1669534" algn="l" defTabSz="834767" rtl="0" eaLnBrk="1" latinLnBrk="0" hangingPunct="1">
        <a:defRPr sz="1700" kern="1200">
          <a:solidFill>
            <a:schemeClr val="tx1"/>
          </a:solidFill>
          <a:latin typeface="+mn-lt"/>
          <a:ea typeface="+mn-ea"/>
          <a:cs typeface="+mn-cs"/>
        </a:defRPr>
      </a:lvl5pPr>
      <a:lvl6pPr marL="2086916" algn="l" defTabSz="834767" rtl="0" eaLnBrk="1" latinLnBrk="0" hangingPunct="1">
        <a:defRPr sz="1700" kern="1200">
          <a:solidFill>
            <a:schemeClr val="tx1"/>
          </a:solidFill>
          <a:latin typeface="+mn-lt"/>
          <a:ea typeface="+mn-ea"/>
          <a:cs typeface="+mn-cs"/>
        </a:defRPr>
      </a:lvl6pPr>
      <a:lvl7pPr marL="2504300" algn="l" defTabSz="834767" rtl="0" eaLnBrk="1" latinLnBrk="0" hangingPunct="1">
        <a:defRPr sz="1700" kern="1200">
          <a:solidFill>
            <a:schemeClr val="tx1"/>
          </a:solidFill>
          <a:latin typeface="+mn-lt"/>
          <a:ea typeface="+mn-ea"/>
          <a:cs typeface="+mn-cs"/>
        </a:defRPr>
      </a:lvl7pPr>
      <a:lvl8pPr marL="2921683" algn="l" defTabSz="834767" rtl="0" eaLnBrk="1" latinLnBrk="0" hangingPunct="1">
        <a:defRPr sz="1700" kern="1200">
          <a:solidFill>
            <a:schemeClr val="tx1"/>
          </a:solidFill>
          <a:latin typeface="+mn-lt"/>
          <a:ea typeface="+mn-ea"/>
          <a:cs typeface="+mn-cs"/>
        </a:defRPr>
      </a:lvl8pPr>
      <a:lvl9pPr marL="3339067" algn="l" defTabSz="83476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62633"/>
        </a:solidFill>
        <a:effectLst/>
      </p:bgPr>
    </p:bg>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336884" y="6429676"/>
            <a:ext cx="16218567" cy="13844779"/>
          </a:xfrm>
          <a:prstGeom prst="rect">
            <a:avLst/>
          </a:prstGeom>
          <a:solidFill>
            <a:srgbClr val="FFFFFF"/>
          </a:solidFill>
          <a:ln w="76200" cmpd="tri">
            <a:solidFill>
              <a:srgbClr val="F1B434"/>
            </a:solidFill>
            <a:miter lim="800000"/>
            <a:headEnd/>
            <a:tailEnd/>
          </a:ln>
          <a:effectLst/>
        </p:spPr>
        <p:txBody>
          <a:bodyPr wrap="square" lIns="122895" tIns="15362" rIns="122895" bIns="15362">
            <a:noAutofit/>
          </a:bodyPr>
          <a:lstStyle/>
          <a:p>
            <a:pPr lvl="2" algn="ctr">
              <a:lnSpc>
                <a:spcPct val="150000"/>
              </a:lnSpc>
            </a:pPr>
            <a:r>
              <a:rPr lang="en-US" sz="3200" b="1" dirty="0">
                <a:solidFill>
                  <a:srgbClr val="000000"/>
                </a:solidFill>
                <a:latin typeface="Arial" charset="0"/>
              </a:rPr>
              <a:t>INTRODUCTION</a:t>
            </a:r>
          </a:p>
          <a:p>
            <a:pPr marL="457200" indent="-457200" algn="just">
              <a:lnSpc>
                <a:spcPct val="150000"/>
              </a:lnSpc>
              <a:buFont typeface="Arial" pitchFamily="34" charset="0"/>
              <a:buChar char="•"/>
            </a:pPr>
            <a:r>
              <a:rPr lang="en-US" sz="2800" dirty="0">
                <a:solidFill>
                  <a:srgbClr val="000000"/>
                </a:solidFill>
                <a:latin typeface="Arial" pitchFamily="34" charset="0"/>
                <a:cs typeface="Arial" pitchFamily="34" charset="0"/>
              </a:rPr>
              <a:t>Osteoarthritis, the most common form of arthritis, occurs more in the knee than any other joint [1</a:t>
            </a:r>
            <a:r>
              <a:rPr lang="en-US" sz="2800" dirty="0" smtClean="0">
                <a:solidFill>
                  <a:srgbClr val="000000"/>
                </a:solidFill>
                <a:latin typeface="Arial" pitchFamily="34" charset="0"/>
                <a:cs typeface="Arial" pitchFamily="34" charset="0"/>
              </a:rPr>
              <a:t>].</a:t>
            </a:r>
          </a:p>
          <a:p>
            <a:pPr marL="457200"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Therefore</a:t>
            </a:r>
            <a:r>
              <a:rPr lang="en-US" sz="2800" dirty="0">
                <a:solidFill>
                  <a:srgbClr val="000000"/>
                </a:solidFill>
                <a:latin typeface="Arial" pitchFamily="34" charset="0"/>
                <a:cs typeface="Arial" pitchFamily="34" charset="0"/>
              </a:rPr>
              <a:t>, knee models are valuable tools that can be used to study normal joint function, simulate potential strategies to prevent injury, and assess the effect of treatment </a:t>
            </a:r>
            <a:r>
              <a:rPr lang="en-US" sz="2800" dirty="0" smtClean="0">
                <a:solidFill>
                  <a:srgbClr val="000000"/>
                </a:solidFill>
                <a:latin typeface="Arial" pitchFamily="34" charset="0"/>
                <a:cs typeface="Arial" pitchFamily="34" charset="0"/>
              </a:rPr>
              <a:t>programs.</a:t>
            </a:r>
          </a:p>
          <a:p>
            <a:pPr marL="457200"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These </a:t>
            </a:r>
            <a:r>
              <a:rPr lang="en-US" sz="2800" dirty="0">
                <a:solidFill>
                  <a:srgbClr val="000000"/>
                </a:solidFill>
                <a:latin typeface="Arial" pitchFamily="34" charset="0"/>
                <a:cs typeface="Arial" pitchFamily="34" charset="0"/>
              </a:rPr>
              <a:t>models range in complexity from a hinge joint [2,3] to a complex continuum representation using finite element analysis [4</a:t>
            </a:r>
            <a:r>
              <a:rPr lang="en-US" sz="2800" dirty="0" smtClean="0">
                <a:solidFill>
                  <a:srgbClr val="000000"/>
                </a:solidFill>
                <a:latin typeface="Arial" pitchFamily="34" charset="0"/>
                <a:cs typeface="Arial" pitchFamily="34" charset="0"/>
              </a:rPr>
              <a:t>].</a:t>
            </a:r>
          </a:p>
          <a:p>
            <a:pPr marL="457200"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Discrete </a:t>
            </a:r>
            <a:r>
              <a:rPr lang="en-US" sz="2800" dirty="0">
                <a:solidFill>
                  <a:srgbClr val="000000"/>
                </a:solidFill>
                <a:latin typeface="Arial" pitchFamily="34" charset="0"/>
                <a:cs typeface="Arial" pitchFamily="34" charset="0"/>
              </a:rPr>
              <a:t>element models offer a balance between simplified and finite element models by providing soft tissue loads at a low computational </a:t>
            </a:r>
            <a:r>
              <a:rPr lang="en-US" sz="2800" dirty="0" smtClean="0">
                <a:solidFill>
                  <a:srgbClr val="000000"/>
                </a:solidFill>
                <a:latin typeface="Arial" pitchFamily="34" charset="0"/>
                <a:cs typeface="Arial" pitchFamily="34" charset="0"/>
              </a:rPr>
              <a:t>cost.</a:t>
            </a:r>
          </a:p>
          <a:p>
            <a:pPr marL="457200"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Uses </a:t>
            </a:r>
            <a:r>
              <a:rPr lang="en-US" sz="2800" dirty="0">
                <a:solidFill>
                  <a:srgbClr val="000000"/>
                </a:solidFill>
                <a:latin typeface="Arial" pitchFamily="34" charset="0"/>
                <a:cs typeface="Arial" pitchFamily="34" charset="0"/>
              </a:rPr>
              <a:t>of these models include the estimation of immeasurable forces (i.e. muscle forces and soft tissue loads) and the performance of ‘what-if’ </a:t>
            </a:r>
            <a:r>
              <a:rPr lang="en-US" sz="2800" dirty="0" smtClean="0">
                <a:solidFill>
                  <a:srgbClr val="000000"/>
                </a:solidFill>
                <a:latin typeface="Arial" pitchFamily="34" charset="0"/>
                <a:cs typeface="Arial" pitchFamily="34" charset="0"/>
              </a:rPr>
              <a:t>studies.</a:t>
            </a:r>
          </a:p>
          <a:p>
            <a:pPr marL="874583" lvl="1"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For </a:t>
            </a:r>
            <a:r>
              <a:rPr lang="en-US" sz="2800" dirty="0">
                <a:solidFill>
                  <a:srgbClr val="000000"/>
                </a:solidFill>
                <a:latin typeface="Arial" pitchFamily="34" charset="0"/>
                <a:cs typeface="Arial" pitchFamily="34" charset="0"/>
              </a:rPr>
              <a:t>example, a discrete element model of the knee, which included cartilage loads and spring representations for ligaments, has been used to predict hamstring and quadriceps forces that could be used to restore normal joint function in a knee without an anterior cruciate ligament [5</a:t>
            </a:r>
            <a:r>
              <a:rPr lang="en-US" sz="2800" dirty="0" smtClean="0">
                <a:solidFill>
                  <a:srgbClr val="000000"/>
                </a:solidFill>
                <a:latin typeface="Arial" pitchFamily="34" charset="0"/>
                <a:cs typeface="Arial" pitchFamily="34" charset="0"/>
              </a:rPr>
              <a:t>].</a:t>
            </a:r>
          </a:p>
          <a:p>
            <a:pPr marL="457200" indent="-457200" algn="just">
              <a:lnSpc>
                <a:spcPct val="150000"/>
              </a:lnSpc>
              <a:buFont typeface="Arial" pitchFamily="34" charset="0"/>
              <a:buChar char="•"/>
            </a:pPr>
            <a:r>
              <a:rPr lang="en-US" sz="2800" dirty="0" smtClean="0">
                <a:solidFill>
                  <a:srgbClr val="000000"/>
                </a:solidFill>
                <a:latin typeface="Arial" pitchFamily="34" charset="0"/>
                <a:cs typeface="Arial" pitchFamily="34" charset="0"/>
              </a:rPr>
              <a:t>However</a:t>
            </a:r>
            <a:r>
              <a:rPr lang="en-US" sz="2800" dirty="0">
                <a:solidFill>
                  <a:srgbClr val="000000"/>
                </a:solidFill>
                <a:latin typeface="Arial" pitchFamily="34" charset="0"/>
                <a:cs typeface="Arial" pitchFamily="34" charset="0"/>
              </a:rPr>
              <a:t>, there is not an open-source, discrete element knee model available in the </a:t>
            </a:r>
            <a:r>
              <a:rPr lang="en-US" sz="2800" dirty="0" smtClean="0">
                <a:solidFill>
                  <a:srgbClr val="000000"/>
                </a:solidFill>
                <a:latin typeface="Arial" pitchFamily="34" charset="0"/>
                <a:cs typeface="Arial" pitchFamily="34" charset="0"/>
              </a:rPr>
              <a:t>literature.</a:t>
            </a:r>
          </a:p>
          <a:p>
            <a:pPr marL="457200" indent="-457200" algn="just">
              <a:lnSpc>
                <a:spcPct val="150000"/>
              </a:lnSpc>
              <a:buFont typeface="Arial" pitchFamily="34" charset="0"/>
              <a:buChar char="•"/>
            </a:pPr>
            <a:r>
              <a:rPr lang="en-US" sz="2800" b="1" dirty="0" smtClean="0">
                <a:solidFill>
                  <a:srgbClr val="C00000"/>
                </a:solidFill>
                <a:latin typeface="Arial" pitchFamily="34" charset="0"/>
                <a:cs typeface="Arial" pitchFamily="34" charset="0"/>
              </a:rPr>
              <a:t>Therefore</a:t>
            </a:r>
            <a:r>
              <a:rPr lang="en-US" sz="2800" b="1" dirty="0">
                <a:solidFill>
                  <a:srgbClr val="C00000"/>
                </a:solidFill>
                <a:latin typeface="Arial" pitchFamily="34" charset="0"/>
                <a:cs typeface="Arial" pitchFamily="34" charset="0"/>
              </a:rPr>
              <a:t>, the </a:t>
            </a:r>
            <a:r>
              <a:rPr lang="en-US" sz="2800" b="1" u="sng" dirty="0">
                <a:solidFill>
                  <a:srgbClr val="C00000"/>
                </a:solidFill>
                <a:latin typeface="Arial" pitchFamily="34" charset="0"/>
                <a:cs typeface="Arial" pitchFamily="34" charset="0"/>
              </a:rPr>
              <a:t>goal</a:t>
            </a:r>
            <a:r>
              <a:rPr lang="en-US" sz="2800" b="1" dirty="0">
                <a:solidFill>
                  <a:srgbClr val="C00000"/>
                </a:solidFill>
                <a:latin typeface="Arial" pitchFamily="34" charset="0"/>
                <a:cs typeface="Arial" pitchFamily="34" charset="0"/>
              </a:rPr>
              <a:t> of this work was to develop a discrete element model of the knee that is open-source.</a:t>
            </a:r>
          </a:p>
        </p:txBody>
      </p:sp>
      <p:sp>
        <p:nvSpPr>
          <p:cNvPr id="4106" name="Text Box 10"/>
          <p:cNvSpPr txBox="1">
            <a:spLocks noChangeArrowheads="1"/>
          </p:cNvSpPr>
          <p:nvPr/>
        </p:nvSpPr>
        <p:spPr bwMode="auto">
          <a:xfrm>
            <a:off x="1" y="323494"/>
            <a:ext cx="32918399" cy="5254937"/>
          </a:xfrm>
          <a:prstGeom prst="rect">
            <a:avLst/>
          </a:prstGeom>
          <a:noFill/>
          <a:ln w="76200" cmpd="tri">
            <a:noFill/>
            <a:miter lim="800000"/>
            <a:headEnd/>
            <a:tailEnd/>
          </a:ln>
          <a:effectLst/>
        </p:spPr>
        <p:txBody>
          <a:bodyPr wrap="square" lIns="83476" tIns="41738" rIns="83476" bIns="41738">
            <a:spAutoFit/>
          </a:bodyPr>
          <a:lstStyle/>
          <a:p>
            <a:pPr algn="ctr"/>
            <a:r>
              <a:rPr lang="en-US" sz="7200" b="1" dirty="0" smtClean="0">
                <a:solidFill>
                  <a:srgbClr val="F1B434"/>
                </a:solidFill>
                <a:latin typeface="Arial" pitchFamily="34" charset="0"/>
                <a:cs typeface="Arial" pitchFamily="34" charset="0"/>
              </a:rPr>
              <a:t>Development of an Open-Source, Discrete Element Knee Model</a:t>
            </a:r>
            <a:endParaRPr lang="en-US" sz="7200" b="1" dirty="0">
              <a:solidFill>
                <a:srgbClr val="F1B434"/>
              </a:solidFill>
              <a:latin typeface="Arial" pitchFamily="34" charset="0"/>
              <a:cs typeface="Arial" pitchFamily="34" charset="0"/>
            </a:endParaRPr>
          </a:p>
          <a:p>
            <a:pPr algn="ctr"/>
            <a:endParaRPr lang="en-US" sz="7200" b="1" dirty="0">
              <a:solidFill>
                <a:srgbClr val="F1B434"/>
              </a:solidFill>
              <a:latin typeface="Arial" pitchFamily="34" charset="0"/>
              <a:cs typeface="Arial" pitchFamily="34" charset="0"/>
            </a:endParaRPr>
          </a:p>
          <a:p>
            <a:pPr algn="ctr"/>
            <a:r>
              <a:rPr lang="en-US" sz="6600" b="1" dirty="0" smtClean="0">
                <a:solidFill>
                  <a:srgbClr val="F1B434"/>
                </a:solidFill>
                <a:latin typeface="Arial" charset="0"/>
              </a:rPr>
              <a:t>Anne Schmitz</a:t>
            </a:r>
          </a:p>
          <a:p>
            <a:pPr algn="ctr"/>
            <a:endParaRPr lang="en-US" sz="7200" b="1" dirty="0">
              <a:solidFill>
                <a:srgbClr val="F1B434"/>
              </a:solidFill>
              <a:latin typeface="Arial" charset="0"/>
            </a:endParaRPr>
          </a:p>
          <a:p>
            <a:pPr algn="ctr"/>
            <a:r>
              <a:rPr lang="en-US" sz="5400" b="1" dirty="0" smtClean="0">
                <a:solidFill>
                  <a:srgbClr val="F1B434"/>
                </a:solidFill>
                <a:latin typeface="Arial" charset="0"/>
              </a:rPr>
              <a:t>Gannon University, Erie, PA</a:t>
            </a:r>
          </a:p>
        </p:txBody>
      </p:sp>
      <p:sp>
        <p:nvSpPr>
          <p:cNvPr id="4127" name="Text Box 31"/>
          <p:cNvSpPr txBox="1">
            <a:spLocks noChangeArrowheads="1"/>
          </p:cNvSpPr>
          <p:nvPr/>
        </p:nvSpPr>
        <p:spPr bwMode="auto">
          <a:xfrm>
            <a:off x="336885" y="17121353"/>
            <a:ext cx="16194389" cy="26509076"/>
          </a:xfrm>
          <a:prstGeom prst="rect">
            <a:avLst/>
          </a:prstGeom>
          <a:solidFill>
            <a:srgbClr val="FFFFFF"/>
          </a:solidFill>
          <a:ln w="76200" cmpd="tri">
            <a:solidFill>
              <a:srgbClr val="F1B434"/>
            </a:solidFill>
            <a:miter lim="800000"/>
            <a:headEnd/>
            <a:tailEnd/>
          </a:ln>
          <a:effectLst/>
        </p:spPr>
        <p:txBody>
          <a:bodyPr wrap="square" lIns="122895" tIns="41738" rIns="122895" bIns="41738">
            <a:noAutofit/>
          </a:bodyPr>
          <a:lstStyle/>
          <a:p>
            <a:pPr algn="ctr">
              <a:lnSpc>
                <a:spcPct val="150000"/>
              </a:lnSpc>
            </a:pPr>
            <a:r>
              <a:rPr lang="en-US" sz="3200" b="1" dirty="0" smtClean="0">
                <a:solidFill>
                  <a:srgbClr val="000000"/>
                </a:solidFill>
                <a:latin typeface="Arial" charset="0"/>
              </a:rPr>
              <a:t>METHODS</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The right femur and tibia of a generic musculoskeletal model (i.e. gait2392 model [6]) were scaled for a 77.5 kg female in the open-source software </a:t>
            </a:r>
            <a:r>
              <a:rPr lang="en-US" sz="2800" dirty="0" err="1" smtClean="0">
                <a:solidFill>
                  <a:srgbClr val="000000"/>
                </a:solidFill>
                <a:latin typeface="Arial" charset="0"/>
              </a:rPr>
              <a:t>OpenSim</a:t>
            </a:r>
            <a:r>
              <a:rPr lang="en-US" sz="2800" dirty="0" smtClean="0">
                <a:solidFill>
                  <a:srgbClr val="000000"/>
                </a:solidFill>
                <a:latin typeface="Arial" charset="0"/>
              </a:rPr>
              <a:t> [7].</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A six degree-of-freedom (</a:t>
            </a:r>
            <a:r>
              <a:rPr lang="en-US" sz="2800" dirty="0" err="1" smtClean="0">
                <a:solidFill>
                  <a:srgbClr val="000000"/>
                </a:solidFill>
                <a:latin typeface="Arial" charset="0"/>
              </a:rPr>
              <a:t>dof</a:t>
            </a:r>
            <a:r>
              <a:rPr lang="en-US" sz="2800" dirty="0" smtClean="0">
                <a:solidFill>
                  <a:srgbClr val="000000"/>
                </a:solidFill>
                <a:latin typeface="Arial" charset="0"/>
              </a:rPr>
              <a:t>) </a:t>
            </a:r>
            <a:r>
              <a:rPr lang="en-US" sz="2800" dirty="0" err="1" smtClean="0">
                <a:solidFill>
                  <a:srgbClr val="000000"/>
                </a:solidFill>
                <a:latin typeface="Arial" charset="0"/>
              </a:rPr>
              <a:t>tibiofemoral</a:t>
            </a:r>
            <a:r>
              <a:rPr lang="en-US" sz="2800" dirty="0" smtClean="0">
                <a:solidFill>
                  <a:srgbClr val="000000"/>
                </a:solidFill>
                <a:latin typeface="Arial" charset="0"/>
              </a:rPr>
              <a:t> joint and one </a:t>
            </a:r>
            <a:r>
              <a:rPr lang="en-US" sz="2800" dirty="0" err="1" smtClean="0">
                <a:solidFill>
                  <a:srgbClr val="000000"/>
                </a:solidFill>
                <a:latin typeface="Arial" charset="0"/>
              </a:rPr>
              <a:t>dof</a:t>
            </a:r>
            <a:r>
              <a:rPr lang="en-US" sz="2800" dirty="0" smtClean="0">
                <a:solidFill>
                  <a:srgbClr val="000000"/>
                </a:solidFill>
                <a:latin typeface="Arial" charset="0"/>
              </a:rPr>
              <a:t> patellofemoral joint were created that included </a:t>
            </a:r>
            <a:r>
              <a:rPr lang="en-US" sz="2800" dirty="0" err="1" smtClean="0">
                <a:solidFill>
                  <a:srgbClr val="000000"/>
                </a:solidFill>
                <a:latin typeface="Arial" charset="0"/>
              </a:rPr>
              <a:t>tibiofemoral</a:t>
            </a:r>
            <a:r>
              <a:rPr lang="en-US" sz="2800" dirty="0" smtClean="0">
                <a:solidFill>
                  <a:srgbClr val="000000"/>
                </a:solidFill>
                <a:latin typeface="Arial" charset="0"/>
              </a:rPr>
              <a:t> contact, ligaments, and </a:t>
            </a:r>
            <a:r>
              <a:rPr lang="en-US" sz="2800" dirty="0" err="1" smtClean="0">
                <a:solidFill>
                  <a:srgbClr val="000000"/>
                </a:solidFill>
                <a:latin typeface="Arial" charset="0"/>
              </a:rPr>
              <a:t>vastii</a:t>
            </a:r>
            <a:r>
              <a:rPr lang="en-US" sz="2800" dirty="0" smtClean="0">
                <a:solidFill>
                  <a:srgbClr val="000000"/>
                </a:solidFill>
                <a:latin typeface="Arial" charset="0"/>
              </a:rPr>
              <a:t> muscles (Figure 1).</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The patellofemoral joint was modeled as a one </a:t>
            </a:r>
            <a:r>
              <a:rPr lang="en-US" sz="2800" dirty="0" err="1" smtClean="0">
                <a:solidFill>
                  <a:srgbClr val="000000"/>
                </a:solidFill>
                <a:latin typeface="Arial" charset="0"/>
              </a:rPr>
              <a:t>dof</a:t>
            </a:r>
            <a:r>
              <a:rPr lang="en-US" sz="2800" dirty="0" smtClean="0">
                <a:solidFill>
                  <a:srgbClr val="000000"/>
                </a:solidFill>
                <a:latin typeface="Arial" charset="0"/>
              </a:rPr>
              <a:t> joint where the patella moved in a constrained path about the distal femur subject to </a:t>
            </a:r>
            <a:r>
              <a:rPr lang="en-US" sz="2800" dirty="0" err="1" smtClean="0">
                <a:solidFill>
                  <a:srgbClr val="000000"/>
                </a:solidFill>
                <a:latin typeface="Arial" charset="0"/>
              </a:rPr>
              <a:t>vastii</a:t>
            </a:r>
            <a:r>
              <a:rPr lang="en-US" sz="2800" dirty="0" smtClean="0">
                <a:solidFill>
                  <a:srgbClr val="000000"/>
                </a:solidFill>
                <a:latin typeface="Arial" charset="0"/>
              </a:rPr>
              <a:t> and patellar tendon forces.</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Contact was modeled between the femur and tibia using an elastic foundation model [8].</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The geometry of the distal femur articular cartilage was based on an open-source finite element knee model [9].</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The </a:t>
            </a:r>
            <a:r>
              <a:rPr lang="en-US" sz="2800" dirty="0" err="1" smtClean="0">
                <a:solidFill>
                  <a:srgbClr val="000000"/>
                </a:solidFill>
                <a:latin typeface="Arial" charset="0"/>
              </a:rPr>
              <a:t>tibial</a:t>
            </a:r>
            <a:r>
              <a:rPr lang="en-US" sz="2800" dirty="0" smtClean="0">
                <a:solidFill>
                  <a:srgbClr val="000000"/>
                </a:solidFill>
                <a:latin typeface="Arial" charset="0"/>
              </a:rPr>
              <a:t> plateaus were modeled as two planes: the lateral plateau sloped 7 degrees posteriorly and 2 degrees laterally while the medial plateau sloped 2 degrees posteriorly and medially [5,10].</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Eighteen ligament bundles were included in the model: anterior cruciate ligament (ACL, 2), posterior cruciate ligament (PCL, 2), medial collateral ligament (MCL, 5), lateral collateral ligament (LCL, 1), </a:t>
            </a:r>
            <a:r>
              <a:rPr lang="en-US" sz="2800" dirty="0" err="1" smtClean="0">
                <a:solidFill>
                  <a:srgbClr val="000000"/>
                </a:solidFill>
                <a:latin typeface="Arial" charset="0"/>
              </a:rPr>
              <a:t>poplitofibular</a:t>
            </a:r>
            <a:r>
              <a:rPr lang="en-US" sz="2800" dirty="0" smtClean="0">
                <a:solidFill>
                  <a:srgbClr val="000000"/>
                </a:solidFill>
                <a:latin typeface="Arial" charset="0"/>
              </a:rPr>
              <a:t> ligament (PFL, 1), posterior capsule (4), and patellar tendon (3).</a:t>
            </a:r>
          </a:p>
          <a:p>
            <a:pPr marL="874583" lvl="1" indent="-457200" algn="just">
              <a:lnSpc>
                <a:spcPct val="150000"/>
              </a:lnSpc>
              <a:buFont typeface="Arial" panose="020B0604020202020204" pitchFamily="34" charset="0"/>
              <a:buChar char="•"/>
            </a:pPr>
            <a:r>
              <a:rPr lang="en-US" sz="2800" dirty="0" smtClean="0">
                <a:solidFill>
                  <a:srgbClr val="000000"/>
                </a:solidFill>
                <a:latin typeface="Arial" charset="0"/>
              </a:rPr>
              <a:t>The origins and insertions were based on the literature and modeled as nonlinear elastic springs with properties adapted from the literature [5,11].</a:t>
            </a:r>
          </a:p>
          <a:p>
            <a:pPr marL="874583" lvl="1" indent="-457200" algn="just">
              <a:lnSpc>
                <a:spcPct val="150000"/>
              </a:lnSpc>
              <a:buFont typeface="Arial" panose="020B0604020202020204" pitchFamily="34" charset="0"/>
              <a:buChar char="•"/>
            </a:pPr>
            <a:r>
              <a:rPr lang="en-US" sz="2800" dirty="0" smtClean="0">
                <a:solidFill>
                  <a:srgbClr val="000000"/>
                </a:solidFill>
                <a:latin typeface="Arial" charset="0"/>
              </a:rPr>
              <a:t>The properties were minimally tuned to match the model behavior to literature measures of passive motion, anterior-posterior stiffness, and axial rotational stiffness.</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The developed model is available from https://simtk.org/home/kneemodel and can be freely downloaded and recreated using </a:t>
            </a:r>
            <a:r>
              <a:rPr lang="en-US" sz="2800" dirty="0" err="1" smtClean="0">
                <a:solidFill>
                  <a:srgbClr val="000000"/>
                </a:solidFill>
                <a:latin typeface="Arial" charset="0"/>
              </a:rPr>
              <a:t>OpenSim</a:t>
            </a:r>
            <a:r>
              <a:rPr lang="en-US" sz="2800" dirty="0" smtClean="0">
                <a:solidFill>
                  <a:srgbClr val="000000"/>
                </a:solidFill>
                <a:latin typeface="Arial" charset="0"/>
              </a:rPr>
              <a:t>.</a:t>
            </a:r>
          </a:p>
          <a:p>
            <a:pPr marL="457200" indent="-457200" algn="just">
              <a:lnSpc>
                <a:spcPct val="150000"/>
              </a:lnSpc>
              <a:buFont typeface="Arial" panose="020B0604020202020204" pitchFamily="34" charset="0"/>
              <a:buChar char="•"/>
            </a:pPr>
            <a:r>
              <a:rPr lang="en-US" sz="2800" dirty="0" smtClean="0">
                <a:solidFill>
                  <a:srgbClr val="000000"/>
                </a:solidFill>
                <a:latin typeface="Arial" charset="0"/>
              </a:rPr>
              <a:t>To validate the model, its passive behavior was compared to cadaveric literature.</a:t>
            </a:r>
          </a:p>
          <a:p>
            <a:pPr marL="874583" lvl="1" indent="-457200" algn="just">
              <a:lnSpc>
                <a:spcPct val="150000"/>
              </a:lnSpc>
              <a:buFont typeface="Arial" panose="020B0604020202020204" pitchFamily="34" charset="0"/>
              <a:buChar char="•"/>
            </a:pPr>
            <a:r>
              <a:rPr lang="en-US" sz="2800" dirty="0" smtClean="0">
                <a:solidFill>
                  <a:srgbClr val="000000"/>
                </a:solidFill>
                <a:latin typeface="Arial" charset="0"/>
              </a:rPr>
              <a:t>First, the model was passively flexed while the other five </a:t>
            </a:r>
            <a:r>
              <a:rPr lang="en-US" sz="2800" dirty="0" err="1" smtClean="0">
                <a:solidFill>
                  <a:srgbClr val="000000"/>
                </a:solidFill>
                <a:latin typeface="Arial" charset="0"/>
              </a:rPr>
              <a:t>dof</a:t>
            </a:r>
            <a:r>
              <a:rPr lang="en-US" sz="2800" dirty="0" smtClean="0">
                <a:solidFill>
                  <a:srgbClr val="000000"/>
                </a:solidFill>
                <a:latin typeface="Arial" charset="0"/>
              </a:rPr>
              <a:t> were compared with [12].</a:t>
            </a:r>
          </a:p>
          <a:p>
            <a:pPr marL="874583" lvl="1" indent="-457200" algn="just">
              <a:lnSpc>
                <a:spcPct val="150000"/>
              </a:lnSpc>
              <a:buFont typeface="Arial" panose="020B0604020202020204" pitchFamily="34" charset="0"/>
              <a:buChar char="•"/>
            </a:pPr>
            <a:r>
              <a:rPr lang="en-US" sz="2800" dirty="0" smtClean="0">
                <a:solidFill>
                  <a:srgbClr val="000000"/>
                </a:solidFill>
                <a:latin typeface="Arial" charset="0"/>
              </a:rPr>
              <a:t>Next, an anterior and posterior force of 100N was applied to the tibia with the amount of anterior-posterior translation measured [13].</a:t>
            </a:r>
          </a:p>
          <a:p>
            <a:pPr marL="874583" lvl="1" indent="-457200" algn="just">
              <a:lnSpc>
                <a:spcPct val="150000"/>
              </a:lnSpc>
              <a:buFont typeface="Arial" panose="020B0604020202020204" pitchFamily="34" charset="0"/>
              <a:buChar char="•"/>
            </a:pPr>
            <a:r>
              <a:rPr lang="en-US" sz="2800" dirty="0" smtClean="0">
                <a:solidFill>
                  <a:srgbClr val="000000"/>
                </a:solidFill>
                <a:latin typeface="Arial" charset="0"/>
              </a:rPr>
              <a:t>Then, an axial rotation torque of 5Nm was applied to the tibia with the resulting rotation measured [14,15]. </a:t>
            </a:r>
            <a:endParaRPr lang="en-US" sz="2800" dirty="0">
              <a:solidFill>
                <a:srgbClr val="000000"/>
              </a:solidFill>
              <a:latin typeface="Arial" charset="0"/>
            </a:endParaRPr>
          </a:p>
        </p:txBody>
      </p:sp>
      <p:sp>
        <p:nvSpPr>
          <p:cNvPr id="19" name="Text Box 9"/>
          <p:cNvSpPr txBox="1">
            <a:spLocks noChangeArrowheads="1"/>
          </p:cNvSpPr>
          <p:nvPr/>
        </p:nvSpPr>
        <p:spPr bwMode="auto">
          <a:xfrm>
            <a:off x="16519111" y="6429677"/>
            <a:ext cx="16026441" cy="27079534"/>
          </a:xfrm>
          <a:prstGeom prst="rect">
            <a:avLst/>
          </a:prstGeom>
          <a:solidFill>
            <a:srgbClr val="FFFFFF"/>
          </a:solidFill>
          <a:ln w="76200" cmpd="tri">
            <a:solidFill>
              <a:srgbClr val="F1B434"/>
            </a:solidFill>
            <a:miter lim="800000"/>
            <a:headEnd/>
            <a:tailEnd/>
          </a:ln>
          <a:effectLst/>
        </p:spPr>
        <p:txBody>
          <a:bodyPr wrap="square" lIns="122895" tIns="41738" rIns="122895" bIns="41738">
            <a:noAutofit/>
          </a:bodyPr>
          <a:lstStyle/>
          <a:p>
            <a:pPr lvl="2" algn="ctr">
              <a:lnSpc>
                <a:spcPct val="150000"/>
              </a:lnSpc>
            </a:pPr>
            <a:r>
              <a:rPr lang="en-US" sz="3200" b="1" dirty="0" smtClean="0">
                <a:solidFill>
                  <a:schemeClr val="bg2">
                    <a:lumMod val="50000"/>
                  </a:schemeClr>
                </a:solidFill>
                <a:latin typeface="Arial" charset="0"/>
              </a:rPr>
              <a:t>RESULTS AND DISCUSSION</a:t>
            </a:r>
            <a:endParaRPr lang="en-US" sz="2800" dirty="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smtClean="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smtClean="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smtClean="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endParaRPr lang="en-US" sz="2800" dirty="0">
              <a:solidFill>
                <a:schemeClr val="bg2">
                  <a:lumMod val="50000"/>
                </a:schemeClr>
              </a:solidFill>
              <a:latin typeface="Arial" charset="0"/>
            </a:endParaRPr>
          </a:p>
          <a:p>
            <a:pPr marL="0" lvl="2" algn="just">
              <a:lnSpc>
                <a:spcPct val="150000"/>
              </a:lnSpc>
            </a:pPr>
            <a:endParaRPr lang="en-US" sz="2800" dirty="0">
              <a:solidFill>
                <a:schemeClr val="bg2">
                  <a:lumMod val="50000"/>
                </a:schemeClr>
              </a:solidFill>
              <a:latin typeface="Arial" charset="0"/>
            </a:endParaRPr>
          </a:p>
          <a:p>
            <a:pPr marL="0" lvl="2" algn="just">
              <a:lnSpc>
                <a:spcPct val="150000"/>
              </a:lnSpc>
            </a:pPr>
            <a:endParaRPr lang="en-US" sz="2800" dirty="0">
              <a:solidFill>
                <a:schemeClr val="bg2">
                  <a:lumMod val="50000"/>
                </a:schemeClr>
              </a:solidFill>
              <a:latin typeface="Arial" charset="0"/>
            </a:endParaRPr>
          </a:p>
        </p:txBody>
      </p:sp>
      <p:sp>
        <p:nvSpPr>
          <p:cNvPr id="35" name="Text Box 9"/>
          <p:cNvSpPr txBox="1">
            <a:spLocks noChangeArrowheads="1"/>
          </p:cNvSpPr>
          <p:nvPr/>
        </p:nvSpPr>
        <p:spPr bwMode="auto">
          <a:xfrm>
            <a:off x="16519110" y="38404800"/>
            <a:ext cx="16026441" cy="5225629"/>
          </a:xfrm>
          <a:prstGeom prst="rect">
            <a:avLst/>
          </a:prstGeom>
          <a:solidFill>
            <a:srgbClr val="FFFFFF"/>
          </a:solidFill>
          <a:ln w="76200" cmpd="tri">
            <a:solidFill>
              <a:srgbClr val="F1B434"/>
            </a:solidFill>
            <a:miter lim="800000"/>
            <a:headEnd/>
            <a:tailEnd/>
          </a:ln>
          <a:effectLst/>
        </p:spPr>
        <p:txBody>
          <a:bodyPr wrap="square" lIns="122895" tIns="41738" rIns="122895" bIns="41738" numCol="1">
            <a:noAutofit/>
          </a:bodyPr>
          <a:lstStyle/>
          <a:p>
            <a:pPr lvl="2" algn="ctr">
              <a:lnSpc>
                <a:spcPct val="150000"/>
              </a:lnSpc>
            </a:pPr>
            <a:r>
              <a:rPr lang="en-US" sz="3600" b="1" dirty="0">
                <a:solidFill>
                  <a:srgbClr val="000000"/>
                </a:solidFill>
                <a:latin typeface="Arial" charset="0"/>
              </a:rPr>
              <a:t>REFERENCES</a:t>
            </a:r>
          </a:p>
        </p:txBody>
      </p:sp>
      <p:sp>
        <p:nvSpPr>
          <p:cNvPr id="3" name="Rectangle 2"/>
          <p:cNvSpPr/>
          <p:nvPr/>
        </p:nvSpPr>
        <p:spPr>
          <a:xfrm>
            <a:off x="16519110" y="39193076"/>
            <a:ext cx="16014279" cy="4404219"/>
          </a:xfrm>
          <a:prstGeom prst="rect">
            <a:avLst/>
          </a:prstGeom>
        </p:spPr>
        <p:txBody>
          <a:bodyPr wrap="square" lIns="122895" tIns="76810" rIns="122895" bIns="76810" numCol="2" anchor="ctr" anchorCtr="0">
            <a:noAutofit/>
          </a:bodyPr>
          <a:lstStyle/>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Oliveria</a:t>
            </a:r>
            <a:r>
              <a:rPr lang="da-DK" sz="2000" dirty="0">
                <a:solidFill>
                  <a:srgbClr val="000000"/>
                </a:solidFill>
                <a:latin typeface="Arial" pitchFamily="34" charset="0"/>
                <a:cs typeface="Arial" pitchFamily="34" charset="0"/>
              </a:rPr>
              <a:t>, S. A., et al. Arth and Rheu 38, 1134-1141, 2005.</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Asano</a:t>
            </a:r>
            <a:r>
              <a:rPr lang="da-DK" sz="2000" dirty="0">
                <a:solidFill>
                  <a:srgbClr val="000000"/>
                </a:solidFill>
                <a:latin typeface="Arial" pitchFamily="34" charset="0"/>
                <a:cs typeface="Arial" pitchFamily="34" charset="0"/>
              </a:rPr>
              <a:t>, T., et al. J Arthro  20, 1060-1067, 2005.</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Reinbolt</a:t>
            </a:r>
            <a:r>
              <a:rPr lang="da-DK" sz="2000" dirty="0">
                <a:solidFill>
                  <a:srgbClr val="000000"/>
                </a:solidFill>
                <a:latin typeface="Arial" pitchFamily="34" charset="0"/>
                <a:cs typeface="Arial" pitchFamily="34" charset="0"/>
              </a:rPr>
              <a:t>, J. A., et al. J Biomech 38, 621-626, 2005.</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Dhaher</a:t>
            </a:r>
            <a:r>
              <a:rPr lang="da-DK" sz="2000" dirty="0">
                <a:solidFill>
                  <a:srgbClr val="000000"/>
                </a:solidFill>
                <a:latin typeface="Arial" pitchFamily="34" charset="0"/>
                <a:cs typeface="Arial" pitchFamily="34" charset="0"/>
              </a:rPr>
              <a:t>, Y. Y., et al. J Biomech 43, 3118-3125, 2010.</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Shelburne</a:t>
            </a:r>
            <a:r>
              <a:rPr lang="da-DK" sz="2000" dirty="0">
                <a:solidFill>
                  <a:srgbClr val="000000"/>
                </a:solidFill>
                <a:latin typeface="Arial" pitchFamily="34" charset="0"/>
                <a:cs typeface="Arial" pitchFamily="34" charset="0"/>
              </a:rPr>
              <a:t>, K. B., et al. Med Sci Sports Exerc 37, 642-648, 2005.</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Delp</a:t>
            </a:r>
            <a:r>
              <a:rPr lang="da-DK" sz="2000" dirty="0">
                <a:solidFill>
                  <a:srgbClr val="000000"/>
                </a:solidFill>
                <a:latin typeface="Arial" pitchFamily="34" charset="0"/>
                <a:cs typeface="Arial" pitchFamily="34" charset="0"/>
              </a:rPr>
              <a:t>, S. L., et al. IEEE Trans on BME 37, 757-767, 1990.</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Delp</a:t>
            </a:r>
            <a:r>
              <a:rPr lang="da-DK" sz="2000" dirty="0">
                <a:solidFill>
                  <a:srgbClr val="000000"/>
                </a:solidFill>
                <a:latin typeface="Arial" pitchFamily="34" charset="0"/>
                <a:cs typeface="Arial" pitchFamily="34" charset="0"/>
              </a:rPr>
              <a:t>, S. L., et al. IEEE Trans BME (in press), 2007.</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Sherman</a:t>
            </a:r>
            <a:r>
              <a:rPr lang="da-DK" sz="2000" dirty="0">
                <a:solidFill>
                  <a:srgbClr val="000000"/>
                </a:solidFill>
                <a:latin typeface="Arial" pitchFamily="34" charset="0"/>
                <a:cs typeface="Arial" pitchFamily="34" charset="0"/>
              </a:rPr>
              <a:t>, M. A., et al. Procedia IUTAM 2, 241-261, 2011.</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Sibole</a:t>
            </a:r>
            <a:r>
              <a:rPr lang="da-DK" sz="2000" dirty="0">
                <a:solidFill>
                  <a:srgbClr val="000000"/>
                </a:solidFill>
                <a:latin typeface="Arial" pitchFamily="34" charset="0"/>
                <a:cs typeface="Arial" pitchFamily="34" charset="0"/>
              </a:rPr>
              <a:t>, S., et al. Proc of 34th Annual Meeting of the American Society of Biomechanics, Providence, RI, 2010.</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Garg</a:t>
            </a:r>
            <a:r>
              <a:rPr lang="da-DK" sz="2000" dirty="0">
                <a:solidFill>
                  <a:srgbClr val="000000"/>
                </a:solidFill>
                <a:latin typeface="Arial" pitchFamily="34" charset="0"/>
                <a:cs typeface="Arial" pitchFamily="34" charset="0"/>
              </a:rPr>
              <a:t>, A., et al. J Biomech 23, 45-53, 55-58, 1990.</a:t>
            </a:r>
          </a:p>
          <a:p>
            <a:pPr marL="342900" indent="-342900">
              <a:lnSpc>
                <a:spcPct val="150000"/>
              </a:lnSpc>
              <a:buFont typeface="+mj-lt"/>
              <a:buAutoNum type="arabicPeriod"/>
            </a:pPr>
            <a:r>
              <a:rPr lang="da-DK" sz="2000" dirty="0" smtClean="0">
                <a:solidFill>
                  <a:srgbClr val="000000"/>
                </a:solidFill>
                <a:latin typeface="Arial" pitchFamily="34" charset="0"/>
                <a:cs typeface="Arial" pitchFamily="34" charset="0"/>
              </a:rPr>
              <a:t> Shin</a:t>
            </a:r>
            <a:r>
              <a:rPr lang="da-DK" sz="2000" dirty="0">
                <a:solidFill>
                  <a:srgbClr val="000000"/>
                </a:solidFill>
                <a:latin typeface="Arial" pitchFamily="34" charset="0"/>
                <a:cs typeface="Arial" pitchFamily="34" charset="0"/>
              </a:rPr>
              <a:t>, C. S., et al. J Biomech 40, 1145-1152, 2007.</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Wilson</a:t>
            </a:r>
            <a:r>
              <a:rPr lang="da-DK" sz="2000" dirty="0">
                <a:solidFill>
                  <a:srgbClr val="000000"/>
                </a:solidFill>
                <a:latin typeface="Arial" pitchFamily="34" charset="0"/>
                <a:cs typeface="Arial" pitchFamily="34" charset="0"/>
              </a:rPr>
              <a:t>, D., et al. J Biomech 33, 465-473, 2000.</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Gollehon</a:t>
            </a:r>
            <a:r>
              <a:rPr lang="da-DK" sz="2000" dirty="0">
                <a:solidFill>
                  <a:srgbClr val="000000"/>
                </a:solidFill>
                <a:latin typeface="Arial" pitchFamily="34" charset="0"/>
                <a:cs typeface="Arial" pitchFamily="34" charset="0"/>
              </a:rPr>
              <a:t>, D. L., et al. J Bone Joint Surg Am 69, 233-242, 1987.</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Griffith</a:t>
            </a:r>
            <a:r>
              <a:rPr lang="da-DK" sz="2000" dirty="0">
                <a:solidFill>
                  <a:srgbClr val="000000"/>
                </a:solidFill>
                <a:latin typeface="Arial" pitchFamily="34" charset="0"/>
                <a:cs typeface="Arial" pitchFamily="34" charset="0"/>
              </a:rPr>
              <a:t>, C. J., et al. Am J Sports Med 37, 1762-1770, 2009.</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Coobs</a:t>
            </a:r>
            <a:r>
              <a:rPr lang="da-DK" sz="2000" dirty="0">
                <a:solidFill>
                  <a:srgbClr val="000000"/>
                </a:solidFill>
                <a:latin typeface="Arial" pitchFamily="34" charset="0"/>
                <a:cs typeface="Arial" pitchFamily="34" charset="0"/>
              </a:rPr>
              <a:t>, B. R., et al. Am J Sports Med 38, 339-347, 2010.</a:t>
            </a:r>
          </a:p>
          <a:p>
            <a:pPr marL="342900" indent="-342900">
              <a:lnSpc>
                <a:spcPct val="150000"/>
              </a:lnSpc>
              <a:buFont typeface="+mj-lt"/>
              <a:buAutoNum type="arabicPeriod"/>
            </a:pPr>
            <a:r>
              <a:rPr lang="da-DK" sz="2000" dirty="0">
                <a:solidFill>
                  <a:srgbClr val="000000"/>
                </a:solidFill>
                <a:latin typeface="Arial" pitchFamily="34" charset="0"/>
                <a:cs typeface="Arial" pitchFamily="34" charset="0"/>
              </a:rPr>
              <a:t> </a:t>
            </a:r>
            <a:r>
              <a:rPr lang="da-DK" sz="2000" dirty="0" smtClean="0">
                <a:solidFill>
                  <a:srgbClr val="000000"/>
                </a:solidFill>
                <a:latin typeface="Arial" pitchFamily="34" charset="0"/>
                <a:cs typeface="Arial" pitchFamily="34" charset="0"/>
              </a:rPr>
              <a:t>Shelburne</a:t>
            </a:r>
            <a:r>
              <a:rPr lang="da-DK" sz="2000" dirty="0">
                <a:solidFill>
                  <a:srgbClr val="000000"/>
                </a:solidFill>
                <a:latin typeface="Arial" pitchFamily="34" charset="0"/>
                <a:cs typeface="Arial" pitchFamily="34" charset="0"/>
              </a:rPr>
              <a:t>, K. B., et al. J Biomech 37, 797-805, 2004.</a:t>
            </a:r>
          </a:p>
          <a:p>
            <a:pPr marL="384048" indent="-384048">
              <a:lnSpc>
                <a:spcPct val="150000"/>
              </a:lnSpc>
              <a:buAutoNum type="arabicPeriod"/>
            </a:pPr>
            <a:endParaRPr lang="da-DK" sz="2000" dirty="0">
              <a:solidFill>
                <a:srgbClr val="000000"/>
              </a:solidFill>
              <a:latin typeface="Arial" pitchFamily="34" charset="0"/>
              <a:cs typeface="Arial" pitchFamily="34" charset="0"/>
            </a:endParaRPr>
          </a:p>
        </p:txBody>
      </p:sp>
      <p:sp>
        <p:nvSpPr>
          <p:cNvPr id="20" name="Text Box 9"/>
          <p:cNvSpPr txBox="1">
            <a:spLocks noChangeArrowheads="1"/>
          </p:cNvSpPr>
          <p:nvPr/>
        </p:nvSpPr>
        <p:spPr bwMode="auto">
          <a:xfrm>
            <a:off x="16519110" y="33509211"/>
            <a:ext cx="16026442" cy="4895589"/>
          </a:xfrm>
          <a:prstGeom prst="rect">
            <a:avLst/>
          </a:prstGeom>
          <a:solidFill>
            <a:srgbClr val="FFFFFF"/>
          </a:solidFill>
          <a:ln w="76200" cmpd="tri">
            <a:solidFill>
              <a:srgbClr val="F1B434"/>
            </a:solidFill>
            <a:miter lim="800000"/>
            <a:headEnd/>
            <a:tailEnd/>
          </a:ln>
          <a:effectLst/>
        </p:spPr>
        <p:txBody>
          <a:bodyPr wrap="square" lIns="122895" tIns="41738" rIns="122895" bIns="41738">
            <a:noAutofit/>
          </a:bodyPr>
          <a:lstStyle/>
          <a:p>
            <a:pPr lvl="2" algn="ctr">
              <a:lnSpc>
                <a:spcPct val="150000"/>
              </a:lnSpc>
            </a:pPr>
            <a:r>
              <a:rPr lang="en-US" sz="3200" b="1" dirty="0" smtClean="0">
                <a:solidFill>
                  <a:srgbClr val="000000"/>
                </a:solidFill>
                <a:latin typeface="Arial" charset="0"/>
              </a:rPr>
              <a:t>CONCLUSIONS</a:t>
            </a:r>
          </a:p>
          <a:p>
            <a:pPr marL="457200" lvl="2" indent="-457200" algn="just">
              <a:lnSpc>
                <a:spcPct val="150000"/>
              </a:lnSpc>
              <a:buFont typeface="Arial" panose="020B0604020202020204" pitchFamily="34" charset="0"/>
              <a:buChar char="•"/>
            </a:pPr>
            <a:r>
              <a:rPr lang="en-US" sz="2800" dirty="0" smtClean="0">
                <a:solidFill>
                  <a:srgbClr val="000000"/>
                </a:solidFill>
                <a:latin typeface="Arial" charset="0"/>
              </a:rPr>
              <a:t>A </a:t>
            </a:r>
            <a:r>
              <a:rPr lang="en-US" sz="2800" dirty="0">
                <a:solidFill>
                  <a:srgbClr val="000000"/>
                </a:solidFill>
                <a:latin typeface="Arial" charset="0"/>
              </a:rPr>
              <a:t>discrete element knee model has been </a:t>
            </a:r>
            <a:r>
              <a:rPr lang="en-US" sz="2800" dirty="0" smtClean="0">
                <a:solidFill>
                  <a:srgbClr val="000000"/>
                </a:solidFill>
                <a:latin typeface="Arial" charset="0"/>
              </a:rPr>
              <a:t>presented.</a:t>
            </a:r>
          </a:p>
          <a:p>
            <a:pPr marL="457200" lvl="2" indent="-457200" algn="just">
              <a:lnSpc>
                <a:spcPct val="150000"/>
              </a:lnSpc>
              <a:buFont typeface="Arial" panose="020B0604020202020204" pitchFamily="34" charset="0"/>
              <a:buChar char="•"/>
            </a:pPr>
            <a:r>
              <a:rPr lang="en-US" sz="2800" dirty="0" smtClean="0">
                <a:solidFill>
                  <a:srgbClr val="000000"/>
                </a:solidFill>
                <a:latin typeface="Arial" charset="0"/>
              </a:rPr>
              <a:t>Through </a:t>
            </a:r>
            <a:r>
              <a:rPr lang="en-US" sz="2800" dirty="0">
                <a:solidFill>
                  <a:srgbClr val="000000"/>
                </a:solidFill>
                <a:latin typeface="Arial" charset="0"/>
              </a:rPr>
              <a:t>a comparison with the literature, the model has shown physiologically reasonable passive </a:t>
            </a:r>
            <a:r>
              <a:rPr lang="en-US" sz="2800" dirty="0" smtClean="0">
                <a:solidFill>
                  <a:srgbClr val="000000"/>
                </a:solidFill>
                <a:latin typeface="Arial" charset="0"/>
              </a:rPr>
              <a:t>behavior.</a:t>
            </a:r>
          </a:p>
          <a:p>
            <a:pPr marL="457200" lvl="2" indent="-457200" algn="just">
              <a:lnSpc>
                <a:spcPct val="150000"/>
              </a:lnSpc>
              <a:buFont typeface="Arial" panose="020B0604020202020204" pitchFamily="34" charset="0"/>
              <a:buChar char="•"/>
            </a:pPr>
            <a:r>
              <a:rPr lang="en-US" sz="2800" dirty="0" smtClean="0">
                <a:solidFill>
                  <a:srgbClr val="000000"/>
                </a:solidFill>
                <a:latin typeface="Arial" charset="0"/>
              </a:rPr>
              <a:t>A </a:t>
            </a:r>
            <a:r>
              <a:rPr lang="en-US" sz="2800" dirty="0">
                <a:solidFill>
                  <a:srgbClr val="000000"/>
                </a:solidFill>
                <a:latin typeface="Arial" charset="0"/>
              </a:rPr>
              <a:t>novel element of the model is that it is </a:t>
            </a:r>
            <a:r>
              <a:rPr lang="en-US" sz="2800" dirty="0" smtClean="0">
                <a:solidFill>
                  <a:srgbClr val="000000"/>
                </a:solidFill>
                <a:latin typeface="Arial" charset="0"/>
              </a:rPr>
              <a:t>open-source.</a:t>
            </a:r>
          </a:p>
          <a:p>
            <a:pPr marL="457200" lvl="2" indent="-457200" algn="just">
              <a:lnSpc>
                <a:spcPct val="150000"/>
              </a:lnSpc>
              <a:buFont typeface="Arial" panose="020B0604020202020204" pitchFamily="34" charset="0"/>
              <a:buChar char="•"/>
            </a:pPr>
            <a:r>
              <a:rPr lang="en-US" sz="2800" dirty="0" smtClean="0">
                <a:solidFill>
                  <a:srgbClr val="000000"/>
                </a:solidFill>
                <a:latin typeface="Arial" charset="0"/>
              </a:rPr>
              <a:t>This </a:t>
            </a:r>
            <a:r>
              <a:rPr lang="en-US" sz="2800" dirty="0">
                <a:solidFill>
                  <a:srgbClr val="000000"/>
                </a:solidFill>
                <a:latin typeface="Arial" charset="0"/>
              </a:rPr>
              <a:t>enables more researchers to add to the refinement of the model as well as providing modeling as an accessible tool to a wider audience.</a:t>
            </a:r>
            <a:endParaRPr lang="en-US" sz="2800" b="1" dirty="0" smtClean="0">
              <a:solidFill>
                <a:srgbClr val="862633"/>
              </a:solidFill>
              <a:latin typeface="Arial" charset="0"/>
            </a:endParaRPr>
          </a:p>
        </p:txBody>
      </p:sp>
      <p:sp>
        <p:nvSpPr>
          <p:cNvPr id="9" name="Rectangle 8"/>
          <p:cNvSpPr/>
          <p:nvPr/>
        </p:nvSpPr>
        <p:spPr bwMode="auto">
          <a:xfrm>
            <a:off x="24193013" y="29203087"/>
            <a:ext cx="469179" cy="378373"/>
          </a:xfrm>
          <a:prstGeom prst="rect">
            <a:avLst/>
          </a:prstGeom>
          <a:noFill/>
          <a:ln w="9525" cap="flat" cmpd="sng" algn="ctr">
            <a:noFill/>
            <a:prstDash val="solid"/>
            <a:round/>
            <a:headEnd type="none" w="med" len="med"/>
            <a:tailEnd type="none" w="med" len="med"/>
          </a:ln>
          <a:effectLst/>
        </p:spPr>
        <p:txBody>
          <a:bodyPr vert="horz" wrap="square" lIns="153619" tIns="76810" rIns="153619" bIns="76810" numCol="1" rtlCol="0" anchor="t" anchorCtr="0" compatLnSpc="1">
            <a:prstTxWarp prst="textNoShape">
              <a:avLst/>
            </a:prstTxWarp>
          </a:bodyPr>
          <a:lstStyle/>
          <a:p>
            <a:pPr defTabSz="1536192"/>
            <a:endParaRPr lang="en-US" sz="2800"/>
          </a:p>
        </p:txBody>
      </p:sp>
      <p:pic>
        <p:nvPicPr>
          <p:cNvPr id="6" name="Picture 3" descr="C:\Users\schmitz005\AppData\Local\Microsoft\Windows\Temporary Internet Files\Content.Outlook\YH198GGT\LogoRay_300.png"/>
          <p:cNvPicPr>
            <a:picLocks noChangeAspect="1" noChangeArrowheads="1"/>
          </p:cNvPicPr>
          <p:nvPr/>
        </p:nvPicPr>
        <p:blipFill rotWithShape="1">
          <a:blip r:embed="rId3">
            <a:clrChange>
              <a:clrFrom>
                <a:srgbClr val="98012E"/>
              </a:clrFrom>
              <a:clrTo>
                <a:srgbClr val="98012E">
                  <a:alpha val="0"/>
                </a:srgbClr>
              </a:clrTo>
            </a:clrChange>
            <a:extLst>
              <a:ext uri="{28A0092B-C50C-407E-A947-70E740481C1C}">
                <a14:useLocalDpi xmlns:a14="http://schemas.microsoft.com/office/drawing/2010/main" val="0"/>
              </a:ext>
            </a:extLst>
          </a:blip>
          <a:srcRect t="6226" b="4503"/>
          <a:stretch/>
        </p:blipFill>
        <p:spPr bwMode="auto">
          <a:xfrm>
            <a:off x="783115" y="2349061"/>
            <a:ext cx="8203230" cy="30742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7740" y="41282308"/>
            <a:ext cx="5748605" cy="954107"/>
          </a:xfrm>
          <a:prstGeom prst="rect">
            <a:avLst/>
          </a:prstGeom>
        </p:spPr>
        <p:txBody>
          <a:bodyPr wrap="square">
            <a:spAutoFit/>
          </a:bodyPr>
          <a:lstStyle/>
          <a:p>
            <a:pPr algn="ctr"/>
            <a:r>
              <a:rPr lang="en-US" sz="2800" b="1" dirty="0">
                <a:solidFill>
                  <a:srgbClr val="000000"/>
                </a:solidFill>
                <a:latin typeface="Arial" panose="020B0604020202020204" pitchFamily="34" charset="0"/>
                <a:cs typeface="Arial" panose="020B0604020202020204" pitchFamily="34" charset="0"/>
              </a:rPr>
              <a:t>Figure 1:</a:t>
            </a:r>
            <a:r>
              <a:rPr lang="en-US" sz="2800" dirty="0">
                <a:solidFill>
                  <a:srgbClr val="000000"/>
                </a:solidFill>
                <a:latin typeface="Arial" panose="020B0604020202020204" pitchFamily="34" charset="0"/>
                <a:cs typeface="Arial" panose="020B0604020202020204" pitchFamily="34" charset="0"/>
              </a:rPr>
              <a:t> Discrete element knee model created in </a:t>
            </a:r>
            <a:r>
              <a:rPr lang="en-US" sz="2800" dirty="0" err="1">
                <a:solidFill>
                  <a:srgbClr val="000000"/>
                </a:solidFill>
                <a:latin typeface="Arial" panose="020B0604020202020204" pitchFamily="34" charset="0"/>
                <a:cs typeface="Arial" panose="020B0604020202020204" pitchFamily="34" charset="0"/>
              </a:rPr>
              <a:t>OpenSim</a:t>
            </a:r>
            <a:endParaRPr lang="en-US" sz="2800" dirty="0">
              <a:solidFill>
                <a:srgbClr val="000000"/>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153584" y="7926376"/>
            <a:ext cx="9235424" cy="218723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3682971" y="30375891"/>
            <a:ext cx="8706037" cy="2246769"/>
          </a:xfrm>
          <a:prstGeom prst="rect">
            <a:avLst/>
          </a:prstGeom>
        </p:spPr>
        <p:txBody>
          <a:bodyPr wrap="square">
            <a:spAutoFit/>
          </a:bodyPr>
          <a:lstStyle/>
          <a:p>
            <a:r>
              <a:rPr lang="en-US" sz="2800" b="1" dirty="0">
                <a:solidFill>
                  <a:srgbClr val="000000"/>
                </a:solidFill>
                <a:latin typeface="Arial" panose="020B0604020202020204" pitchFamily="34" charset="0"/>
                <a:cs typeface="Arial" panose="020B0604020202020204" pitchFamily="34" charset="0"/>
              </a:rPr>
              <a:t>Figure </a:t>
            </a:r>
            <a:r>
              <a:rPr lang="en-US" sz="2800" b="1" dirty="0" smtClean="0">
                <a:solidFill>
                  <a:srgbClr val="000000"/>
                </a:solidFill>
                <a:latin typeface="Arial" panose="020B0604020202020204" pitchFamily="34" charset="0"/>
                <a:cs typeface="Arial" panose="020B0604020202020204" pitchFamily="34" charset="0"/>
              </a:rPr>
              <a:t>2:</a:t>
            </a:r>
            <a:r>
              <a:rPr lang="en-US" sz="2800" dirty="0" smtClean="0">
                <a:solidFill>
                  <a:srgbClr val="000000"/>
                </a:solidFill>
                <a:latin typeface="Arial" panose="020B0604020202020204" pitchFamily="34" charset="0"/>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(a) Passive motion of the </a:t>
            </a:r>
            <a:r>
              <a:rPr lang="en-US" sz="2800" dirty="0" err="1">
                <a:solidFill>
                  <a:srgbClr val="000000"/>
                </a:solidFill>
                <a:latin typeface="Arial" panose="020B0604020202020204" pitchFamily="34" charset="0"/>
                <a:cs typeface="Arial" panose="020B0604020202020204" pitchFamily="34" charset="0"/>
              </a:rPr>
              <a:t>tibiofemoral</a:t>
            </a:r>
            <a:r>
              <a:rPr lang="en-US" sz="2800" dirty="0">
                <a:solidFill>
                  <a:srgbClr val="000000"/>
                </a:solidFill>
                <a:latin typeface="Arial" panose="020B0604020202020204" pitchFamily="34" charset="0"/>
                <a:cs typeface="Arial" panose="020B0604020202020204" pitchFamily="34" charset="0"/>
              </a:rPr>
              <a:t> joint compared to [12]. (b) Anterior-posterior translation of the tibia resulting from application of 100N. Results compared to [13]. (c) Axial rotation of the tibia with 5Nm torque applied. Results compared to [14,15]. </a:t>
            </a:r>
          </a:p>
        </p:txBody>
      </p:sp>
      <p:pic>
        <p:nvPicPr>
          <p:cNvPr id="1029" name="Picture 5"/>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34525" y="34342939"/>
            <a:ext cx="14823283" cy="925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555451" y="7709121"/>
            <a:ext cx="6131306" cy="25299233"/>
          </a:xfrm>
          <a:prstGeom prst="rect">
            <a:avLst/>
          </a:prstGeom>
        </p:spPr>
        <p:txBody>
          <a:bodyPr wrap="square">
            <a:spAutoFit/>
          </a:bodyPr>
          <a:lstStyle/>
          <a:p>
            <a:pPr marL="457200" lvl="2" indent="-457200" algn="just">
              <a:lnSpc>
                <a:spcPct val="150000"/>
              </a:lnSpc>
              <a:buFont typeface="Arial" panose="020B0604020202020204" pitchFamily="34" charset="0"/>
              <a:buChar char="•"/>
            </a:pPr>
            <a:r>
              <a:rPr lang="en-US" sz="2800" dirty="0">
                <a:solidFill>
                  <a:schemeClr val="bg2">
                    <a:lumMod val="50000"/>
                  </a:schemeClr>
                </a:solidFill>
                <a:latin typeface="Arial" charset="0"/>
              </a:rPr>
              <a:t>Passive motion and stiffness properties of the model mostly agreed with the range presented in the literature (Figure 2</a:t>
            </a:r>
            <a:r>
              <a:rPr lang="en-US" sz="2800" dirty="0" smtClean="0">
                <a:solidFill>
                  <a:schemeClr val="bg2">
                    <a:lumMod val="50000"/>
                  </a:schemeClr>
                </a:solidFill>
                <a:latin typeface="Arial" charset="0"/>
              </a:rPr>
              <a:t>).</a:t>
            </a:r>
          </a:p>
          <a:p>
            <a:pPr marL="457200" lvl="2"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This </a:t>
            </a:r>
            <a:r>
              <a:rPr lang="en-US" sz="2800" dirty="0">
                <a:solidFill>
                  <a:schemeClr val="bg2">
                    <a:lumMod val="50000"/>
                  </a:schemeClr>
                </a:solidFill>
                <a:latin typeface="Arial" charset="0"/>
              </a:rPr>
              <a:t>provides a comprehensive description of the passive behavior of the model and highlights its physiological </a:t>
            </a:r>
            <a:r>
              <a:rPr lang="en-US" sz="2800" dirty="0" smtClean="0">
                <a:solidFill>
                  <a:schemeClr val="bg2">
                    <a:lumMod val="50000"/>
                  </a:schemeClr>
                </a:solidFill>
                <a:latin typeface="Arial" charset="0"/>
              </a:rPr>
              <a:t>relevance.</a:t>
            </a:r>
          </a:p>
          <a:p>
            <a:pPr marL="457200" lvl="2"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However</a:t>
            </a:r>
            <a:r>
              <a:rPr lang="en-US" sz="2800" dirty="0">
                <a:solidFill>
                  <a:schemeClr val="bg2">
                    <a:lumMod val="50000"/>
                  </a:schemeClr>
                </a:solidFill>
                <a:latin typeface="Arial" charset="0"/>
              </a:rPr>
              <a:t>, there are some exceptions to </a:t>
            </a:r>
            <a:r>
              <a:rPr lang="en-US" sz="2800" dirty="0" smtClean="0">
                <a:solidFill>
                  <a:schemeClr val="bg2">
                    <a:lumMod val="50000"/>
                  </a:schemeClr>
                </a:solidFill>
                <a:latin typeface="Arial" charset="0"/>
              </a:rPr>
              <a:t>note.</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When </a:t>
            </a:r>
            <a:r>
              <a:rPr lang="en-US" sz="2800" dirty="0">
                <a:solidFill>
                  <a:schemeClr val="bg2">
                    <a:lumMod val="50000"/>
                  </a:schemeClr>
                </a:solidFill>
                <a:latin typeface="Arial" charset="0"/>
              </a:rPr>
              <a:t>the model was flexed, the tibia did not translate as much superiorly as the literature suggests. This may be largely governed by the contact </a:t>
            </a:r>
            <a:r>
              <a:rPr lang="en-US" sz="2800" dirty="0" smtClean="0">
                <a:solidFill>
                  <a:schemeClr val="bg2">
                    <a:lumMod val="50000"/>
                  </a:schemeClr>
                </a:solidFill>
                <a:latin typeface="Arial" charset="0"/>
              </a:rPr>
              <a:t>geometry.</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Also</a:t>
            </a:r>
            <a:r>
              <a:rPr lang="en-US" sz="2800" dirty="0">
                <a:solidFill>
                  <a:schemeClr val="bg2">
                    <a:lumMod val="50000"/>
                  </a:schemeClr>
                </a:solidFill>
                <a:latin typeface="Arial" charset="0"/>
              </a:rPr>
              <a:t>, anterior translation of the model under an applied anterior force was on the low side of the literature range. However, further loosening of the ligaments to increase this translation caused intercondylar lift-off during the passive flexion motion.</a:t>
            </a:r>
          </a:p>
          <a:p>
            <a:pPr marL="457200" lvl="2" indent="-457200" algn="just">
              <a:lnSpc>
                <a:spcPct val="150000"/>
              </a:lnSpc>
              <a:buFont typeface="Arial" panose="020B0604020202020204" pitchFamily="34" charset="0"/>
              <a:buChar char="•"/>
            </a:pPr>
            <a:endParaRPr lang="en-US" sz="2800" dirty="0">
              <a:solidFill>
                <a:schemeClr val="bg2">
                  <a:lumMod val="50000"/>
                </a:schemeClr>
              </a:solidFill>
              <a:latin typeface="Arial" charset="0"/>
            </a:endParaRPr>
          </a:p>
          <a:p>
            <a:pPr marL="457200" lvl="2" indent="-457200" algn="just">
              <a:lnSpc>
                <a:spcPct val="150000"/>
              </a:lnSpc>
              <a:buFont typeface="Arial" panose="020B0604020202020204" pitchFamily="34" charset="0"/>
              <a:buChar char="•"/>
            </a:pPr>
            <a:r>
              <a:rPr lang="en-US" sz="2800" dirty="0">
                <a:solidFill>
                  <a:schemeClr val="bg2">
                    <a:lumMod val="50000"/>
                  </a:schemeClr>
                </a:solidFill>
                <a:latin typeface="Arial" charset="0"/>
              </a:rPr>
              <a:t>This model has many </a:t>
            </a:r>
            <a:r>
              <a:rPr lang="en-US" sz="2800" dirty="0" smtClean="0">
                <a:solidFill>
                  <a:schemeClr val="bg2">
                    <a:lumMod val="50000"/>
                  </a:schemeClr>
                </a:solidFill>
                <a:latin typeface="Arial" charset="0"/>
              </a:rPr>
              <a:t>applications:</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investigate </a:t>
            </a:r>
            <a:r>
              <a:rPr lang="en-US" sz="2800" dirty="0">
                <a:solidFill>
                  <a:schemeClr val="bg2">
                    <a:lumMod val="50000"/>
                  </a:schemeClr>
                </a:solidFill>
                <a:latin typeface="Arial" charset="0"/>
              </a:rPr>
              <a:t>the sensitivity of passive motion and stiffness to ligament properties and </a:t>
            </a:r>
            <a:r>
              <a:rPr lang="en-US" sz="2800" dirty="0" smtClean="0">
                <a:solidFill>
                  <a:schemeClr val="bg2">
                    <a:lumMod val="50000"/>
                  </a:schemeClr>
                </a:solidFill>
                <a:latin typeface="Arial" charset="0"/>
              </a:rPr>
              <a:t>placements</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investigate </a:t>
            </a:r>
            <a:r>
              <a:rPr lang="en-US" sz="2800" dirty="0">
                <a:solidFill>
                  <a:schemeClr val="bg2">
                    <a:lumMod val="50000"/>
                  </a:schemeClr>
                </a:solidFill>
                <a:latin typeface="Arial" charset="0"/>
              </a:rPr>
              <a:t>the effect of scaling on passive </a:t>
            </a:r>
            <a:r>
              <a:rPr lang="en-US" sz="2800" dirty="0" smtClean="0">
                <a:solidFill>
                  <a:schemeClr val="bg2">
                    <a:lumMod val="50000"/>
                  </a:schemeClr>
                </a:solidFill>
                <a:latin typeface="Arial" charset="0"/>
              </a:rPr>
              <a:t>behavior</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used </a:t>
            </a:r>
            <a:r>
              <a:rPr lang="en-US" sz="2800" dirty="0">
                <a:solidFill>
                  <a:schemeClr val="bg2">
                    <a:lumMod val="50000"/>
                  </a:schemeClr>
                </a:solidFill>
                <a:latin typeface="Arial" charset="0"/>
              </a:rPr>
              <a:t>to create a surrogate </a:t>
            </a:r>
            <a:r>
              <a:rPr lang="en-US" sz="2800" dirty="0" smtClean="0">
                <a:solidFill>
                  <a:schemeClr val="bg2">
                    <a:lumMod val="50000"/>
                  </a:schemeClr>
                </a:solidFill>
                <a:latin typeface="Arial" charset="0"/>
              </a:rPr>
              <a:t>model</a:t>
            </a:r>
          </a:p>
          <a:p>
            <a:pPr marL="874582" lvl="3" indent="-457200" algn="just">
              <a:lnSpc>
                <a:spcPct val="150000"/>
              </a:lnSpc>
              <a:buFont typeface="Arial" panose="020B0604020202020204" pitchFamily="34" charset="0"/>
              <a:buChar char="•"/>
            </a:pPr>
            <a:r>
              <a:rPr lang="en-US" sz="2800" dirty="0" smtClean="0">
                <a:solidFill>
                  <a:schemeClr val="bg2">
                    <a:lumMod val="50000"/>
                  </a:schemeClr>
                </a:solidFill>
                <a:latin typeface="Arial" charset="0"/>
              </a:rPr>
              <a:t>used </a:t>
            </a:r>
            <a:r>
              <a:rPr lang="en-US" sz="2800" dirty="0">
                <a:solidFill>
                  <a:schemeClr val="bg2">
                    <a:lumMod val="50000"/>
                  </a:schemeClr>
                </a:solidFill>
                <a:latin typeface="Arial" charset="0"/>
              </a:rPr>
              <a:t>in a </a:t>
            </a:r>
            <a:r>
              <a:rPr lang="en-US" sz="2800" dirty="0" err="1">
                <a:solidFill>
                  <a:schemeClr val="bg2">
                    <a:lumMod val="50000"/>
                  </a:schemeClr>
                </a:solidFill>
                <a:latin typeface="Arial" charset="0"/>
              </a:rPr>
              <a:t>cosimulation</a:t>
            </a:r>
            <a:r>
              <a:rPr lang="en-US" sz="2800" dirty="0">
                <a:solidFill>
                  <a:schemeClr val="bg2">
                    <a:lumMod val="50000"/>
                  </a:schemeClr>
                </a:solidFill>
                <a:latin typeface="Arial" charset="0"/>
              </a:rPr>
              <a:t> or serial (e.g. [16]) approach to predict soft tissue loading during </a:t>
            </a:r>
            <a:r>
              <a:rPr lang="en-US" sz="2800" dirty="0" smtClean="0">
                <a:solidFill>
                  <a:schemeClr val="bg2">
                    <a:lumMod val="50000"/>
                  </a:schemeClr>
                </a:solidFill>
                <a:latin typeface="Arial" charset="0"/>
              </a:rPr>
              <a:t>movement</a:t>
            </a:r>
            <a:endParaRPr lang="en-US" sz="2800" dirty="0">
              <a:solidFill>
                <a:schemeClr val="bg2">
                  <a:lumMod val="50000"/>
                </a:schemeClr>
              </a:solidFill>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CCECFF"/>
    </a:dk1>
    <a:lt1>
      <a:srgbClr val="FFFFFF"/>
    </a:lt1>
    <a:dk2>
      <a:srgbClr val="CCFFFF"/>
    </a:dk2>
    <a:lt2>
      <a:srgbClr val="000066"/>
    </a:lt2>
    <a:accent1>
      <a:srgbClr val="CC99FF"/>
    </a:accent1>
    <a:accent2>
      <a:srgbClr val="0033CC"/>
    </a:accent2>
    <a:accent3>
      <a:srgbClr val="FFFFFF"/>
    </a:accent3>
    <a:accent4>
      <a:srgbClr val="AEC9DA"/>
    </a:accent4>
    <a:accent5>
      <a:srgbClr val="E2CAFF"/>
    </a:accent5>
    <a:accent6>
      <a:srgbClr val="002DB9"/>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7377</TotalTime>
  <Words>1203</Words>
  <Application>Microsoft Office PowerPoint</Application>
  <PresentationFormat>Custom</PresentationFormat>
  <Paragraphs>71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Whirlpool</vt:lpstr>
      <vt:lpstr>PowerPoint Presentation</vt:lpstr>
    </vt:vector>
  </TitlesOfParts>
  <Company>UKCMC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UKCMC</dc:creator>
  <cp:lastModifiedBy>PC_Tech</cp:lastModifiedBy>
  <cp:revision>359</cp:revision>
  <cp:lastPrinted>2015-06-11T18:41:25Z</cp:lastPrinted>
  <dcterms:created xsi:type="dcterms:W3CDTF">2000-05-19T17:03:39Z</dcterms:created>
  <dcterms:modified xsi:type="dcterms:W3CDTF">2015-06-15T13:51:37Z</dcterms:modified>
</cp:coreProperties>
</file>