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62" r:id="rId3"/>
    <p:sldId id="257" r:id="rId4"/>
    <p:sldId id="261" r:id="rId5"/>
    <p:sldId id="267" r:id="rId6"/>
    <p:sldId id="259" r:id="rId7"/>
    <p:sldId id="260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0" r:id="rId24"/>
    <p:sldId id="278" r:id="rId25"/>
    <p:sldId id="279" r:id="rId26"/>
    <p:sldId id="282" r:id="rId27"/>
    <p:sldId id="283" r:id="rId28"/>
    <p:sldId id="286" r:id="rId29"/>
    <p:sldId id="285" r:id="rId30"/>
    <p:sldId id="284" r:id="rId31"/>
    <p:sldId id="287" r:id="rId32"/>
    <p:sldId id="288" r:id="rId33"/>
    <p:sldId id="289" r:id="rId34"/>
    <p:sldId id="292" r:id="rId35"/>
    <p:sldId id="291" r:id="rId36"/>
    <p:sldId id="290" r:id="rId37"/>
    <p:sldId id="293" r:id="rId38"/>
    <p:sldId id="294" r:id="rId39"/>
    <p:sldId id="295" r:id="rId40"/>
    <p:sldId id="298" r:id="rId41"/>
    <p:sldId id="297" r:id="rId42"/>
    <p:sldId id="296" r:id="rId43"/>
    <p:sldId id="299" r:id="rId44"/>
    <p:sldId id="300" r:id="rId45"/>
    <p:sldId id="301" r:id="rId46"/>
    <p:sldId id="304" r:id="rId47"/>
    <p:sldId id="303" r:id="rId48"/>
    <p:sldId id="302" r:id="rId49"/>
    <p:sldId id="305" r:id="rId5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D934-8564-4B45-9317-2F3D8343C5E8}" type="datetimeFigureOut">
              <a:rPr lang="en-NZ" smtClean="0"/>
              <a:t>3/09/2020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61F92-C47B-4237-899F-8FD69BA37A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405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1F92-C47B-4237-899F-8FD69BA37AF7}" type="slidenum">
              <a:rPr lang="en-NZ" smtClean="0"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386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1CCC-E5DE-4ABC-BF60-1745C64ECDF7}" type="datetime1">
              <a:rPr lang="en-NZ" smtClean="0"/>
              <a:t>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761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9638-C65C-450E-B26B-50DC63488625}" type="datetime1">
              <a:rPr lang="en-NZ" smtClean="0"/>
              <a:t>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808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2A3A-31D2-4E5E-8251-97F27B1F1E85}" type="datetime1">
              <a:rPr lang="en-NZ" smtClean="0"/>
              <a:t>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499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E9A5-D99E-4E5B-B96A-2CD4F5CF400A}" type="datetime1">
              <a:rPr lang="en-NZ" smtClean="0"/>
              <a:t>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23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4719-0B95-44F5-BB74-DF380D98354E}" type="datetime1">
              <a:rPr lang="en-NZ" smtClean="0"/>
              <a:t>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45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415C-5903-4D6C-866C-156CFE26F446}" type="datetime1">
              <a:rPr lang="en-NZ" smtClean="0"/>
              <a:t>3/09/2020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355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30F-8B71-47F5-8A6F-9872C0299E85}" type="datetime1">
              <a:rPr lang="en-NZ" smtClean="0"/>
              <a:t>3/09/2020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849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B9C6-50D4-41E6-97C6-0F16D7842A48}" type="datetime1">
              <a:rPr lang="en-NZ" smtClean="0"/>
              <a:t>3/09/2020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433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032E-0DBD-48ED-A0F3-ACB441AB88E5}" type="datetime1">
              <a:rPr lang="en-NZ" smtClean="0"/>
              <a:t>3/09/2020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627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D2C1-7D6E-4CC8-9DFC-9CE25F2D23CF}" type="datetime1">
              <a:rPr lang="en-NZ" smtClean="0"/>
              <a:t>3/09/2020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185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C9E7-9B40-45DD-901C-362998E78179}" type="datetime1">
              <a:rPr lang="en-NZ" smtClean="0"/>
              <a:t>3/09/2020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727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8469-B87A-4F5B-BCAB-7FE86A29803E}" type="datetime1">
              <a:rPr lang="en-NZ" smtClean="0"/>
              <a:t>3/09/2020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43C0C-8C1D-4EFF-8BC6-78FE0DF9574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5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14" y="574107"/>
            <a:ext cx="6674685" cy="382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/>
              <a:t>1: Young’s Modulus and prestretch tests for all ligaments</a:t>
            </a:r>
          </a:p>
          <a:p>
            <a:endParaRPr lang="en-NZ" sz="1246" dirty="0" smtClean="0"/>
          </a:p>
          <a:p>
            <a:endParaRPr lang="en-NZ" sz="1246" dirty="0"/>
          </a:p>
          <a:p>
            <a:r>
              <a:rPr lang="en-NZ" sz="969" dirty="0"/>
              <a:t>For all ligaments: 	Prestretch 0.8 to 1.05 in steps of 0.01</a:t>
            </a:r>
            <a:br>
              <a:rPr lang="en-NZ" sz="969" dirty="0"/>
            </a:br>
            <a:r>
              <a:rPr lang="en-NZ" sz="969" dirty="0"/>
              <a:t> 			Young’s modulus literature + and – 60:</a:t>
            </a:r>
            <a:br>
              <a:rPr lang="en-NZ" sz="969" dirty="0"/>
            </a:br>
            <a:r>
              <a:rPr lang="en-NZ" sz="969" dirty="0"/>
              <a:t> 				ACL: 	63 – 183 in steps of 20	literature = 123</a:t>
            </a:r>
            <a:br>
              <a:rPr lang="en-NZ" sz="969" dirty="0"/>
            </a:br>
            <a:r>
              <a:rPr lang="en-NZ" sz="969" dirty="0"/>
              <a:t> 				PCL: 	108 – 228 in steps of 20 	literature = 168</a:t>
            </a:r>
            <a:br>
              <a:rPr lang="en-NZ" sz="969" dirty="0"/>
            </a:br>
            <a:r>
              <a:rPr lang="en-NZ" sz="969" dirty="0"/>
              <a:t> 				MCL: 	164 – 284 in steps of 20  	literature = 224</a:t>
            </a:r>
            <a:br>
              <a:rPr lang="en-NZ" sz="969" dirty="0"/>
            </a:br>
            <a:r>
              <a:rPr lang="en-NZ" sz="969" dirty="0"/>
              <a:t> 				LCL: 	220 – 340 in steps of 20  	literature = 280</a:t>
            </a:r>
            <a:br>
              <a:rPr lang="en-NZ" sz="969" dirty="0"/>
            </a:br>
            <a:r>
              <a:rPr lang="en-NZ" sz="969" dirty="0"/>
              <a:t/>
            </a:r>
            <a:br>
              <a:rPr lang="en-NZ" sz="969" dirty="0"/>
            </a:br>
            <a:r>
              <a:rPr lang="en-NZ" sz="969" dirty="0"/>
              <a:t>Simulations: 	All ligaments: 0.5 rad flexion (FE)</a:t>
            </a:r>
            <a:br>
              <a:rPr lang="en-NZ" sz="969" dirty="0"/>
            </a:br>
            <a:r>
              <a:rPr lang="en-NZ" sz="969" dirty="0"/>
              <a:t> 			</a:t>
            </a:r>
            <a:br>
              <a:rPr lang="en-NZ" sz="969" dirty="0"/>
            </a:br>
            <a:r>
              <a:rPr lang="en-NZ" sz="969" dirty="0"/>
              <a:t> 			ACL: AP in the anterior direction (tib relative to fem) 	</a:t>
            </a:r>
            <a:r>
              <a:rPr lang="en-NZ" sz="969" dirty="0">
                <a:sym typeface="Wingdings" panose="05000000000000000000" pitchFamily="2" charset="2"/>
              </a:rPr>
              <a:t></a:t>
            </a:r>
            <a:r>
              <a:rPr lang="en-NZ" sz="969" dirty="0"/>
              <a:t> 5 mm</a:t>
            </a:r>
            <a:br>
              <a:rPr lang="en-NZ" sz="969" dirty="0"/>
            </a:br>
            <a:r>
              <a:rPr lang="en-NZ" sz="969" dirty="0"/>
              <a:t> 			PCL: AP in the posterior direction (tib relative to fem) 	</a:t>
            </a:r>
            <a:r>
              <a:rPr lang="en-NZ" sz="969" dirty="0">
                <a:sym typeface="Wingdings" panose="05000000000000000000" pitchFamily="2" charset="2"/>
              </a:rPr>
              <a:t></a:t>
            </a:r>
            <a:r>
              <a:rPr lang="en-NZ" sz="969" dirty="0"/>
              <a:t> 5 mm</a:t>
            </a:r>
            <a:br>
              <a:rPr lang="en-NZ" sz="969" dirty="0"/>
            </a:br>
            <a:r>
              <a:rPr lang="en-NZ" sz="969" dirty="0"/>
              <a:t> 			MCL: VV into valgus (-VV)				</a:t>
            </a:r>
            <a:r>
              <a:rPr lang="en-NZ" sz="969" dirty="0" smtClean="0">
                <a:sym typeface="Wingdings" panose="05000000000000000000" pitchFamily="2" charset="2"/>
              </a:rPr>
              <a:t></a:t>
            </a:r>
            <a:r>
              <a:rPr lang="en-NZ" sz="969" dirty="0" smtClean="0"/>
              <a:t> </a:t>
            </a:r>
            <a:r>
              <a:rPr lang="en-NZ" sz="969" dirty="0"/>
              <a:t>3° (0.05235 rad)</a:t>
            </a:r>
            <a:br>
              <a:rPr lang="en-NZ" sz="969" dirty="0"/>
            </a:br>
            <a:r>
              <a:rPr lang="en-NZ" sz="969" dirty="0"/>
              <a:t> 			LCL: VV into varus (+VV)				</a:t>
            </a:r>
            <a:r>
              <a:rPr lang="en-NZ" sz="969" dirty="0" smtClean="0">
                <a:sym typeface="Wingdings" panose="05000000000000000000" pitchFamily="2" charset="2"/>
              </a:rPr>
              <a:t></a:t>
            </a:r>
            <a:r>
              <a:rPr lang="en-NZ" sz="969" dirty="0" smtClean="0"/>
              <a:t> </a:t>
            </a:r>
            <a:r>
              <a:rPr lang="en-NZ" sz="969" dirty="0"/>
              <a:t>3° (0.05235 rad</a:t>
            </a:r>
            <a:r>
              <a:rPr lang="en-NZ" sz="969" dirty="0" smtClean="0"/>
              <a:t>)</a:t>
            </a:r>
          </a:p>
          <a:p>
            <a:endParaRPr lang="en-NZ" sz="969" dirty="0"/>
          </a:p>
          <a:p>
            <a:r>
              <a:rPr lang="en-NZ" sz="969" dirty="0" smtClean="0"/>
              <a:t>Prestretch applied between step 0.1 and 0.2, full simulation until 1.0</a:t>
            </a:r>
            <a:endParaRPr lang="en-NZ" sz="96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68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ACL – </a:t>
            </a:r>
            <a:r>
              <a:rPr lang="en-NZ" sz="1246" b="1" dirty="0" smtClean="0"/>
              <a:t>FE simulations: Young’s modulus</a:t>
            </a:r>
            <a:endParaRPr lang="en-NZ" sz="1246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464805"/>
            <a:ext cx="6766560" cy="3464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4" y="3929143"/>
            <a:ext cx="6766560" cy="346433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191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847"/>
            <a:ext cx="6858000" cy="3511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184617"/>
            <a:ext cx="6766560" cy="3464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64838"/>
            <a:ext cx="6766560" cy="3464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ACL – </a:t>
            </a:r>
            <a:r>
              <a:rPr lang="en-NZ" sz="1246" b="1" dirty="0" smtClean="0"/>
              <a:t>FE simulations: Young’s modulus</a:t>
            </a:r>
            <a:endParaRPr lang="en-NZ" sz="1246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41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ACL – </a:t>
            </a:r>
            <a:r>
              <a:rPr lang="en-NZ" sz="1246" b="1" dirty="0" smtClean="0"/>
              <a:t>FE simulations: Prestretch value</a:t>
            </a:r>
            <a:endParaRPr lang="en-NZ" sz="1246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73" y="1180531"/>
            <a:ext cx="336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73" y="3888899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888899"/>
            <a:ext cx="336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573" y="6597267"/>
            <a:ext cx="3360000" cy="2520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881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ACL – </a:t>
            </a:r>
            <a:r>
              <a:rPr lang="en-NZ" sz="1246" b="1" dirty="0" smtClean="0"/>
              <a:t>FE simulations: Prestretch value</a:t>
            </a:r>
            <a:endParaRPr lang="en-NZ" sz="1246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117697"/>
            <a:ext cx="3360000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0" y="1117697"/>
            <a:ext cx="33600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0" y="3911650"/>
            <a:ext cx="3360000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911650"/>
            <a:ext cx="3360000" cy="25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000" y="6500883"/>
            <a:ext cx="3360000" cy="25200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143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/>
              <a:t>PCL - AP simulations </a:t>
            </a:r>
            <a:endParaRPr lang="en-NZ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488" y="2442107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NZ" dirty="0" smtClean="0"/>
              <a:t>Tibia moving posterior with respect to the femur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5mm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979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PCL - AP simulations: Young’s modulus</a:t>
            </a:r>
            <a:endParaRPr lang="en-NZ" sz="1246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15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05" y="6705600"/>
            <a:ext cx="42672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96" y="304800"/>
            <a:ext cx="42672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505" y="35052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4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16</a:t>
            </a:fld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PCL - AP simulations: Young’s modulus</a:t>
            </a:r>
            <a:endParaRPr lang="en-NZ" sz="1246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421588"/>
            <a:ext cx="6766560" cy="3464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8102"/>
            <a:ext cx="6766560" cy="34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17</a:t>
            </a:fld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PCL - AP simulations: Young’s modulus</a:t>
            </a:r>
            <a:endParaRPr lang="en-NZ" sz="1246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895"/>
            <a:ext cx="6766560" cy="3464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721"/>
            <a:ext cx="6858000" cy="35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3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18</a:t>
            </a:fld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PCL - AP simulations: Prestretch value</a:t>
            </a:r>
            <a:endParaRPr lang="en-NZ" sz="1246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8" y="3584745"/>
            <a:ext cx="42672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8" y="6705600"/>
            <a:ext cx="42672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572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6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19</a:t>
            </a:fld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PCL - AP simulations: Prestretch value</a:t>
            </a:r>
            <a:endParaRPr lang="en-NZ" sz="1246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6" y="4014505"/>
            <a:ext cx="3360000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836" y="4014505"/>
            <a:ext cx="336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6" y="1270307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836" y="1270307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9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/>
              <a:t>ACL - AP simulations 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 smtClean="0"/>
              <a:t>Tibia moving anterior with respect to the femur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5mm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655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P</a:t>
            </a:r>
            <a:r>
              <a:rPr lang="en-NZ" b="1" dirty="0" smtClean="0"/>
              <a:t>CL - FE simulations 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 smtClean="0"/>
              <a:t>0.5 rad flexion rotation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334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8" y="3293457"/>
            <a:ext cx="42672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8" y="234219"/>
            <a:ext cx="4267200" cy="32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21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PCL - FE simulations: Young’s modulus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788" y="629554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22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PCL - FE simulations: Young’s modulus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13"/>
            <a:ext cx="6766560" cy="3464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7977"/>
            <a:ext cx="6766560" cy="34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0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847"/>
            <a:ext cx="6858000" cy="3511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3208005"/>
            <a:ext cx="6766560" cy="3464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18943"/>
            <a:ext cx="6766560" cy="3464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23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PCL - FE simulations: Young’s modulus</a:t>
            </a:r>
          </a:p>
        </p:txBody>
      </p:sp>
    </p:spTree>
    <p:extLst>
      <p:ext uri="{BB962C8B-B14F-4D97-AF65-F5344CB8AC3E}">
        <p14:creationId xmlns:p14="http://schemas.microsoft.com/office/powerpoint/2010/main" val="3318894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24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PCL - FE simulations: Prestretch value</a:t>
            </a:r>
            <a:endParaRPr lang="en-NZ" sz="1246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1" y="3769200"/>
            <a:ext cx="336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769200"/>
            <a:ext cx="33600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000" y="6289200"/>
            <a:ext cx="3360000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000" y="1163319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99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25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PCL - FE simulations: Prestretch value</a:t>
            </a:r>
            <a:endParaRPr lang="en-NZ" sz="1246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0" y="3612958"/>
            <a:ext cx="3360000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49" y="3612958"/>
            <a:ext cx="336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000" y="6132958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0" y="1092958"/>
            <a:ext cx="336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749" y="1092958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23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/>
              <a:t>MCL - VV simulations 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/>
              <a:t>R</a:t>
            </a:r>
            <a:r>
              <a:rPr lang="en-NZ" dirty="0" smtClean="0"/>
              <a:t>otation in the valgus direction</a:t>
            </a:r>
            <a:br>
              <a:rPr lang="en-NZ" dirty="0" smtClean="0"/>
            </a:br>
            <a:r>
              <a:rPr lang="en-NZ" dirty="0" smtClean="0"/>
              <a:t>3 degrees: 0.05235 rad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4223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27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M</a:t>
            </a:r>
            <a:r>
              <a:rPr lang="en-NZ" sz="1246" b="1" dirty="0" smtClean="0"/>
              <a:t>CL - VV simulations: Young’s modulus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563355"/>
            <a:ext cx="42672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5548"/>
            <a:ext cx="4267200" cy="320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525948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28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M</a:t>
            </a:r>
            <a:r>
              <a:rPr lang="en-NZ" sz="1246" b="1" dirty="0" smtClean="0"/>
              <a:t>CL - VV simulations: Young’s modulus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65"/>
            <a:ext cx="6858000" cy="3511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3563"/>
            <a:ext cx="6858000" cy="35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63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29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M</a:t>
            </a:r>
            <a:r>
              <a:rPr lang="en-NZ" sz="1246" b="1" dirty="0" smtClean="0"/>
              <a:t>CL - VV simulations: Young’s modulus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40"/>
            <a:ext cx="6858000" cy="3511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585"/>
            <a:ext cx="6858000" cy="35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3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09" y="187428"/>
            <a:ext cx="4267200" cy="320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ACL – AP </a:t>
            </a:r>
            <a:r>
              <a:rPr lang="en-NZ" sz="1246" b="1" dirty="0" smtClean="0"/>
              <a:t>simulations: Young’s modulus</a:t>
            </a:r>
            <a:endParaRPr lang="en-NZ" sz="1246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09" y="3387828"/>
            <a:ext cx="4267200" cy="320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809" y="6588228"/>
            <a:ext cx="4267200" cy="32004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1221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30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M</a:t>
            </a:r>
            <a:r>
              <a:rPr lang="en-NZ" sz="1246" b="1" dirty="0" smtClean="0"/>
              <a:t>CL - VV simulations: Prestretch value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0" y="3480979"/>
            <a:ext cx="4096520" cy="307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0" y="6636410"/>
            <a:ext cx="4096520" cy="3072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97" y="325548"/>
            <a:ext cx="4096520" cy="30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18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31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M</a:t>
            </a:r>
            <a:r>
              <a:rPr lang="en-NZ" sz="1246" b="1" dirty="0" smtClean="0"/>
              <a:t>CL - VV simulations: Prestretch value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0" y="3977788"/>
            <a:ext cx="3360000" cy="25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47" y="3977788"/>
            <a:ext cx="3360000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1252308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47" y="1294179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57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/>
              <a:t>MCL - FE simulations 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 smtClean="0"/>
              <a:t>0.5 rad flexion rotation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2059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33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M</a:t>
            </a:r>
            <a:r>
              <a:rPr lang="en-NZ" sz="1246" b="1" dirty="0" smtClean="0"/>
              <a:t>CL - FE simulations: Young’s modulus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045" y="3781395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305" y="6301395"/>
            <a:ext cx="336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64" y="1189916"/>
            <a:ext cx="33600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4" y="3781395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27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34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M</a:t>
            </a:r>
            <a:r>
              <a:rPr lang="en-NZ" sz="1246" b="1" dirty="0" smtClean="0"/>
              <a:t>CL - FE simulations: Young’s modulus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158"/>
            <a:ext cx="6858000" cy="3511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311"/>
            <a:ext cx="6858000" cy="35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90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0133"/>
            <a:ext cx="6858000" cy="3511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845"/>
            <a:ext cx="6858000" cy="3511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03"/>
            <a:ext cx="6858000" cy="35111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35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M</a:t>
            </a:r>
            <a:r>
              <a:rPr lang="en-NZ" sz="1246" b="1" dirty="0" smtClean="0"/>
              <a:t>CL - FE simulations: Young’s modulus</a:t>
            </a:r>
          </a:p>
        </p:txBody>
      </p:sp>
    </p:spTree>
    <p:extLst>
      <p:ext uri="{BB962C8B-B14F-4D97-AF65-F5344CB8AC3E}">
        <p14:creationId xmlns:p14="http://schemas.microsoft.com/office/powerpoint/2010/main" val="2255730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6"/>
            <a:ext cx="1543050" cy="2520000"/>
          </a:xfrm>
        </p:spPr>
        <p:txBody>
          <a:bodyPr/>
          <a:lstStyle/>
          <a:p>
            <a:fld id="{40943C0C-8C1D-4EFF-8BC6-78FE0DF9574C}" type="slidenum">
              <a:rPr lang="en-NZ" smtClean="0"/>
              <a:t>36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M</a:t>
            </a:r>
            <a:r>
              <a:rPr lang="en-NZ" sz="1246" b="1" dirty="0" smtClean="0"/>
              <a:t>CL - FE simulations: Prestretch value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41470"/>
            <a:ext cx="33600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460337"/>
            <a:ext cx="3360000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866785"/>
            <a:ext cx="3360000" cy="25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3" y="374147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37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M</a:t>
            </a:r>
            <a:r>
              <a:rPr lang="en-NZ" sz="1246" b="1" dirty="0" smtClean="0"/>
              <a:t>CL - FE simulations: Prestretch value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3888125"/>
            <a:ext cx="3360000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88125"/>
            <a:ext cx="336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661397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1114854"/>
            <a:ext cx="336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14854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59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L</a:t>
            </a:r>
            <a:r>
              <a:rPr lang="en-NZ" b="1" dirty="0" smtClean="0"/>
              <a:t>CL - VV simulations 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/>
              <a:t>R</a:t>
            </a:r>
            <a:r>
              <a:rPr lang="en-NZ" dirty="0" smtClean="0"/>
              <a:t>otation in the varus direction</a:t>
            </a:r>
            <a:br>
              <a:rPr lang="en-NZ" dirty="0" smtClean="0"/>
            </a:br>
            <a:r>
              <a:rPr lang="en-NZ" dirty="0" smtClean="0"/>
              <a:t>3 degrees: 0.05235 rad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38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1053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39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LCL - VV simulations: Young’s modulus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529996"/>
            <a:ext cx="42672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0" y="457606"/>
            <a:ext cx="4096520" cy="3072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0" y="6755192"/>
            <a:ext cx="4096520" cy="30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1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241946"/>
            <a:ext cx="6766560" cy="34643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ACL – AP </a:t>
            </a:r>
            <a:r>
              <a:rPr lang="en-NZ" sz="1246" b="1" dirty="0" smtClean="0"/>
              <a:t>simulations: Young’s modulus</a:t>
            </a:r>
            <a:endParaRPr lang="en-NZ" sz="1246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4462777"/>
            <a:ext cx="6766560" cy="34643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7019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40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LCL - VV simulations: Young’s modulus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890"/>
            <a:ext cx="6858000" cy="3511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8110"/>
            <a:ext cx="6858000" cy="35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46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41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LCL - VV simulations: Young’s modulus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167"/>
            <a:ext cx="6858000" cy="3511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687"/>
            <a:ext cx="6858000" cy="35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8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42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LCL - VV simulations: Prestretch value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0" y="3269289"/>
            <a:ext cx="4096520" cy="3072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0" y="6341679"/>
            <a:ext cx="4096520" cy="3072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0" y="325548"/>
            <a:ext cx="4096520" cy="30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3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43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LCL - VV simulations: Prestretch value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3918345"/>
            <a:ext cx="3360000" cy="25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18345"/>
            <a:ext cx="3360000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1175294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75294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28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L</a:t>
            </a:r>
            <a:r>
              <a:rPr lang="en-NZ" b="1" dirty="0" smtClean="0"/>
              <a:t>CL - FE simulations 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 smtClean="0"/>
              <a:t>0.5 rad flexion rotation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44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1850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45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LCL - FE simulations: Young’s modulus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000" y="3740233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460815"/>
            <a:ext cx="33600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810284"/>
            <a:ext cx="3360000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06" y="3740233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25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46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LCL - FE simulations: Young’s modulus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323"/>
            <a:ext cx="6858000" cy="3511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4133"/>
            <a:ext cx="6858000" cy="35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80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847"/>
            <a:ext cx="6858000" cy="3511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5275"/>
            <a:ext cx="6858000" cy="3511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5111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47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LCL - FE simulations: Young’s modulus</a:t>
            </a:r>
          </a:p>
        </p:txBody>
      </p:sp>
    </p:spTree>
    <p:extLst>
      <p:ext uri="{BB962C8B-B14F-4D97-AF65-F5344CB8AC3E}">
        <p14:creationId xmlns:p14="http://schemas.microsoft.com/office/powerpoint/2010/main" val="3046195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48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LCL - FE simulations: Prestretch value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3626430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26430"/>
            <a:ext cx="336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303892"/>
            <a:ext cx="33600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8397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49</a:t>
            </a:fld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 smtClean="0"/>
              <a:t>LCL - FE simulations: Prestretch value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" y="3599358"/>
            <a:ext cx="3360000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99760"/>
            <a:ext cx="336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20" y="6033897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1079760"/>
            <a:ext cx="336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7976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5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436648"/>
            <a:ext cx="6766560" cy="346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ACL – AP </a:t>
            </a:r>
            <a:r>
              <a:rPr lang="en-NZ" sz="1246" b="1" dirty="0" smtClean="0"/>
              <a:t>simulations: Young’s modulus</a:t>
            </a:r>
            <a:endParaRPr lang="en-NZ" sz="1246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5</a:t>
            </a:fld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0986"/>
            <a:ext cx="6858000" cy="35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97" y="3575538"/>
            <a:ext cx="4220308" cy="3165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97" y="6740769"/>
            <a:ext cx="4220308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397" y="410307"/>
            <a:ext cx="4220308" cy="3165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ACL – AP </a:t>
            </a:r>
            <a:r>
              <a:rPr lang="en-NZ" sz="1246" b="1" dirty="0" smtClean="0"/>
              <a:t>simulations: Prestretch value</a:t>
            </a:r>
            <a:endParaRPr lang="en-NZ" sz="1246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901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ACL – AP </a:t>
            </a:r>
            <a:r>
              <a:rPr lang="en-NZ" sz="1246" b="1" dirty="0" smtClean="0"/>
              <a:t>simulations: Prestretch value</a:t>
            </a:r>
            <a:endParaRPr lang="en-NZ" sz="1246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9" y="1145400"/>
            <a:ext cx="3360001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0" y="3918376"/>
            <a:ext cx="336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37" y="3918376"/>
            <a:ext cx="3360000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037" y="1145400"/>
            <a:ext cx="3360001" cy="25200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174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/>
              <a:t>ACL - FE simulations 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 smtClean="0"/>
              <a:t>0.5 rad flexion rotation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899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0" y="20748"/>
            <a:ext cx="4784020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46" b="1" dirty="0"/>
              <a:t>ACL – </a:t>
            </a:r>
            <a:r>
              <a:rPr lang="en-NZ" sz="1246" b="1" dirty="0" smtClean="0"/>
              <a:t>FE simulations: Young’s modulus</a:t>
            </a:r>
            <a:endParaRPr lang="en-NZ" sz="1246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000" y="6174049"/>
            <a:ext cx="3360000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17202"/>
            <a:ext cx="3360000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8" y="3417202"/>
            <a:ext cx="336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648" y="897202"/>
            <a:ext cx="3360000" cy="2520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3C0C-8C1D-4EFF-8BC6-78FE0DF9574C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860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667</Words>
  <Application>Microsoft Office PowerPoint</Application>
  <PresentationFormat>A4 Paper (210x297 mm)</PresentationFormat>
  <Paragraphs>112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Office Theme</vt:lpstr>
      <vt:lpstr>PowerPoint Presentation</vt:lpstr>
      <vt:lpstr>ACL - AP simulations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ACL - FE simulations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PCL - AP simulations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PCL - FE simulations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MCL - VV simulations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MCL - FE simulations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LCL - VV simulations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LCL - FE simulations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Nynke Rooks</dc:creator>
  <cp:lastModifiedBy>Nynke Rooks</cp:lastModifiedBy>
  <cp:revision>53</cp:revision>
  <dcterms:created xsi:type="dcterms:W3CDTF">2020-09-03T01:21:26Z</dcterms:created>
  <dcterms:modified xsi:type="dcterms:W3CDTF">2020-09-03T04:29:29Z</dcterms:modified>
</cp:coreProperties>
</file>