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57" r:id="rId9"/>
    <p:sldId id="264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DF20-A365-4912-965C-D2EB1FADEFEF}" type="datetimeFigureOut">
              <a:rPr lang="en-NZ" smtClean="0"/>
              <a:t>8/09/2020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0776-3A7A-4AA3-A0F9-E7B98F199A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124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DF20-A365-4912-965C-D2EB1FADEFEF}" type="datetimeFigureOut">
              <a:rPr lang="en-NZ" smtClean="0"/>
              <a:t>8/09/2020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0776-3A7A-4AA3-A0F9-E7B98F199A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813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DF20-A365-4912-965C-D2EB1FADEFEF}" type="datetimeFigureOut">
              <a:rPr lang="en-NZ" smtClean="0"/>
              <a:t>8/09/2020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0776-3A7A-4AA3-A0F9-E7B98F199A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010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DF20-A365-4912-965C-D2EB1FADEFEF}" type="datetimeFigureOut">
              <a:rPr lang="en-NZ" smtClean="0"/>
              <a:t>8/09/2020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0776-3A7A-4AA3-A0F9-E7B98F199A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706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DF20-A365-4912-965C-D2EB1FADEFEF}" type="datetimeFigureOut">
              <a:rPr lang="en-NZ" smtClean="0"/>
              <a:t>8/09/2020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0776-3A7A-4AA3-A0F9-E7B98F199A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515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DF20-A365-4912-965C-D2EB1FADEFEF}" type="datetimeFigureOut">
              <a:rPr lang="en-NZ" smtClean="0"/>
              <a:t>8/09/2020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0776-3A7A-4AA3-A0F9-E7B98F199A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10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DF20-A365-4912-965C-D2EB1FADEFEF}" type="datetimeFigureOut">
              <a:rPr lang="en-NZ" smtClean="0"/>
              <a:t>8/09/2020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0776-3A7A-4AA3-A0F9-E7B98F199A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366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DF20-A365-4912-965C-D2EB1FADEFEF}" type="datetimeFigureOut">
              <a:rPr lang="en-NZ" smtClean="0"/>
              <a:t>8/09/2020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0776-3A7A-4AA3-A0F9-E7B98F199A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365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DF20-A365-4912-965C-D2EB1FADEFEF}" type="datetimeFigureOut">
              <a:rPr lang="en-NZ" smtClean="0"/>
              <a:t>8/09/2020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0776-3A7A-4AA3-A0F9-E7B98F199A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01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DF20-A365-4912-965C-D2EB1FADEFEF}" type="datetimeFigureOut">
              <a:rPr lang="en-NZ" smtClean="0"/>
              <a:t>8/09/2020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0776-3A7A-4AA3-A0F9-E7B98F199A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067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DF20-A365-4912-965C-D2EB1FADEFEF}" type="datetimeFigureOut">
              <a:rPr lang="en-NZ" smtClean="0"/>
              <a:t>8/09/2020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0776-3A7A-4AA3-A0F9-E7B98F199A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164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DF20-A365-4912-965C-D2EB1FADEFEF}" type="datetimeFigureOut">
              <a:rPr lang="en-NZ" smtClean="0"/>
              <a:t>8/09/2020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30776-3A7A-4AA3-A0F9-E7B98F199A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337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885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35217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35217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885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495217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495217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5885"/>
            <a:ext cx="2880000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655885"/>
            <a:ext cx="2880000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655885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3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538000"/>
            <a:ext cx="2880000" cy="216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049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78000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12049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2049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80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663951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6980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555025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1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" y="399450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70" y="39945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70" y="420899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" y="2580899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70" y="255945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70" y="2580899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" y="46980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70" y="4698000"/>
            <a:ext cx="2880000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70" y="4698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7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" y="416150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95" y="416150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95" y="41615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" y="25380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95" y="2538000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95" y="25380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" y="46980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95" y="46980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95" y="4698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7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" y="377660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70" y="377660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70" y="39821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" y="253766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70" y="2537660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70" y="2547935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" y="469766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70" y="4709772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70" y="4709772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0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" y="378000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78000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7800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80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2538000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5380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80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61" y="46980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698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4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" y="351293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08" y="364647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45" y="351293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" y="2511293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08" y="2511293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08" y="2511293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" y="46980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08" y="4692364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08" y="4671293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8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" y="361905"/>
            <a:ext cx="2880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70" y="378000"/>
            <a:ext cx="2880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70" y="378000"/>
            <a:ext cx="288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" y="25380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70" y="2521905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70" y="2521905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" y="46980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70" y="4681905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70" y="4698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7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" y="378000"/>
            <a:ext cx="2880000" cy="216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70" y="378000"/>
            <a:ext cx="288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67" y="378000"/>
            <a:ext cx="288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" y="2538000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73" y="2538000"/>
            <a:ext cx="288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67" y="2538000"/>
            <a:ext cx="2880000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" y="4698000"/>
            <a:ext cx="2880000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65" y="4698000"/>
            <a:ext cx="2880000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66" y="4698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4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1137</TotalTime>
  <Words>0</Words>
  <Application>Microsoft Office PowerPoint</Application>
  <PresentationFormat>A4 Paper (210x297 mm)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Nynke Rooks</dc:creator>
  <cp:lastModifiedBy>Nynke Rooks</cp:lastModifiedBy>
  <cp:revision>17</cp:revision>
  <dcterms:created xsi:type="dcterms:W3CDTF">2020-09-08T04:45:50Z</dcterms:created>
  <dcterms:modified xsi:type="dcterms:W3CDTF">2020-09-08T23:43:22Z</dcterms:modified>
</cp:coreProperties>
</file>