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5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595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724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0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684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841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394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912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831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125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879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45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ED36-AE4B-4B7E-8972-D3498ACF7E06}" type="datetimeFigureOut">
              <a:rPr lang="en-NZ" smtClean="0"/>
              <a:t>10/09/2020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5FB7-C2E9-4247-A079-124FAA824D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943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21" y="1234435"/>
            <a:ext cx="3360000" cy="25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21" y="3754435"/>
            <a:ext cx="3360000" cy="25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21" y="3754435"/>
            <a:ext cx="3360000" cy="25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21" y="1234435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9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375" y="847574"/>
            <a:ext cx="3840000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375" y="3727574"/>
            <a:ext cx="3840000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375" y="3727574"/>
            <a:ext cx="3840000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375" y="915792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6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153" y="594170"/>
            <a:ext cx="3840000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53" y="3490181"/>
            <a:ext cx="3840000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153" y="3490181"/>
            <a:ext cx="3840000" cy="28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53" y="610181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7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75" y="576950"/>
            <a:ext cx="3840000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475" y="3474536"/>
            <a:ext cx="3840000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75" y="3474536"/>
            <a:ext cx="3840000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475" y="585743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0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76" y="724481"/>
            <a:ext cx="3840000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76" y="3604481"/>
            <a:ext cx="3840000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76" y="3604481"/>
            <a:ext cx="3840000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76" y="747249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4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929" y="513465"/>
            <a:ext cx="3840000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96" y="3393465"/>
            <a:ext cx="3840000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929" y="3393465"/>
            <a:ext cx="3840000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151" y="513465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7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Nynke Rooks</dc:creator>
  <cp:lastModifiedBy>Nynke Rooks</cp:lastModifiedBy>
  <cp:revision>7</cp:revision>
  <dcterms:created xsi:type="dcterms:W3CDTF">2020-09-10T02:40:09Z</dcterms:created>
  <dcterms:modified xsi:type="dcterms:W3CDTF">2020-09-10T02:58:12Z</dcterms:modified>
</cp:coreProperties>
</file>