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73" r:id="rId5"/>
    <p:sldId id="274" r:id="rId6"/>
    <p:sldId id="275" r:id="rId7"/>
    <p:sldId id="258" r:id="rId8"/>
    <p:sldId id="266" r:id="rId9"/>
    <p:sldId id="278" r:id="rId10"/>
    <p:sldId id="277" r:id="rId11"/>
    <p:sldId id="276" r:id="rId12"/>
    <p:sldId id="259" r:id="rId13"/>
    <p:sldId id="267" r:id="rId14"/>
    <p:sldId id="281" r:id="rId15"/>
    <p:sldId id="280" r:id="rId16"/>
    <p:sldId id="279" r:id="rId17"/>
    <p:sldId id="260" r:id="rId18"/>
    <p:sldId id="268" r:id="rId19"/>
    <p:sldId id="284" r:id="rId20"/>
    <p:sldId id="282" r:id="rId21"/>
    <p:sldId id="285" r:id="rId22"/>
    <p:sldId id="261" r:id="rId23"/>
    <p:sldId id="269" r:id="rId24"/>
    <p:sldId id="287" r:id="rId25"/>
    <p:sldId id="288" r:id="rId26"/>
    <p:sldId id="286" r:id="rId27"/>
    <p:sldId id="262" r:id="rId28"/>
    <p:sldId id="270" r:id="rId29"/>
    <p:sldId id="291" r:id="rId30"/>
    <p:sldId id="290" r:id="rId31"/>
    <p:sldId id="289" r:id="rId32"/>
    <p:sldId id="263" r:id="rId33"/>
    <p:sldId id="294" r:id="rId34"/>
    <p:sldId id="271" r:id="rId35"/>
    <p:sldId id="293" r:id="rId36"/>
    <p:sldId id="292" r:id="rId37"/>
    <p:sldId id="264" r:id="rId38"/>
    <p:sldId id="272" r:id="rId39"/>
    <p:sldId id="297" r:id="rId40"/>
    <p:sldId id="296" r:id="rId41"/>
    <p:sldId id="295" r:id="rId4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6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BFC9-C3A5-460B-8531-197FB58D2137}" type="datetimeFigureOut">
              <a:rPr lang="nl-NL" smtClean="0"/>
              <a:t>7-9-2020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043F-3175-4786-BBC6-933AA25461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0439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BFC9-C3A5-460B-8531-197FB58D2137}" type="datetimeFigureOut">
              <a:rPr lang="nl-NL" smtClean="0"/>
              <a:t>7-9-2020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043F-3175-4786-BBC6-933AA25461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13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BFC9-C3A5-460B-8531-197FB58D2137}" type="datetimeFigureOut">
              <a:rPr lang="nl-NL" smtClean="0"/>
              <a:t>7-9-2020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043F-3175-4786-BBC6-933AA25461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691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BFC9-C3A5-460B-8531-197FB58D2137}" type="datetimeFigureOut">
              <a:rPr lang="nl-NL" smtClean="0"/>
              <a:t>7-9-2020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043F-3175-4786-BBC6-933AA25461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6017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BFC9-C3A5-460B-8531-197FB58D2137}" type="datetimeFigureOut">
              <a:rPr lang="nl-NL" smtClean="0"/>
              <a:t>7-9-2020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043F-3175-4786-BBC6-933AA25461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7656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BFC9-C3A5-460B-8531-197FB58D2137}" type="datetimeFigureOut">
              <a:rPr lang="nl-NL" smtClean="0"/>
              <a:t>7-9-2020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043F-3175-4786-BBC6-933AA25461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9939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BFC9-C3A5-460B-8531-197FB58D2137}" type="datetimeFigureOut">
              <a:rPr lang="nl-NL" smtClean="0"/>
              <a:t>7-9-2020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043F-3175-4786-BBC6-933AA25461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758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BFC9-C3A5-460B-8531-197FB58D2137}" type="datetimeFigureOut">
              <a:rPr lang="nl-NL" smtClean="0"/>
              <a:t>7-9-2020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043F-3175-4786-BBC6-933AA25461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8582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BFC9-C3A5-460B-8531-197FB58D2137}" type="datetimeFigureOut">
              <a:rPr lang="nl-NL" smtClean="0"/>
              <a:t>7-9-2020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043F-3175-4786-BBC6-933AA25461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661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BFC9-C3A5-460B-8531-197FB58D2137}" type="datetimeFigureOut">
              <a:rPr lang="nl-NL" smtClean="0"/>
              <a:t>7-9-2020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043F-3175-4786-BBC6-933AA25461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360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BFC9-C3A5-460B-8531-197FB58D2137}" type="datetimeFigureOut">
              <a:rPr lang="nl-NL" smtClean="0"/>
              <a:t>7-9-2020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043F-3175-4786-BBC6-933AA25461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1862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CBFC9-C3A5-460B-8531-197FB58D2137}" type="datetimeFigureOut">
              <a:rPr lang="nl-NL" smtClean="0"/>
              <a:t>7-9-2020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F043F-3175-4786-BBC6-933AA25461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010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625B3C7B-C5EB-4F9C-91B6-5B1DEE68E92B}"/>
              </a:ext>
            </a:extLst>
          </p:cNvPr>
          <p:cNvSpPr txBox="1"/>
          <p:nvPr/>
        </p:nvSpPr>
        <p:spPr>
          <a:xfrm>
            <a:off x="601249" y="1240077"/>
            <a:ext cx="5655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dirty="0"/>
              <a:t>2. Check prestretch range for force driven simulations </a:t>
            </a:r>
            <a:endParaRPr lang="nl-NL" sz="3200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EAAC7E53-A325-40C9-9DA2-2116FB5A82E1}"/>
              </a:ext>
            </a:extLst>
          </p:cNvPr>
          <p:cNvSpPr/>
          <p:nvPr/>
        </p:nvSpPr>
        <p:spPr>
          <a:xfrm>
            <a:off x="601249" y="2317295"/>
            <a:ext cx="6039111" cy="7338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Try prescribed forces/moments:</a:t>
            </a:r>
            <a:br>
              <a:rPr lang="en-N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ACL &amp; PCL:</a:t>
            </a:r>
            <a:br>
              <a:rPr lang="en-N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 -50N</a:t>
            </a:r>
            <a:b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AP +50N</a:t>
            </a:r>
            <a:b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AP -100N</a:t>
            </a:r>
            <a:b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AP +100N 		</a:t>
            </a:r>
            <a:b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MCL &amp; LCL:</a:t>
            </a:r>
            <a:b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VV -500N/mm</a:t>
            </a:r>
            <a:b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VV +500N/mm</a:t>
            </a:r>
            <a:b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VV -1000 N/mm</a:t>
            </a:r>
            <a:b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VV +1000 N/mm</a:t>
            </a:r>
            <a:b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ACL, PCL, MCL &amp; LCL:</a:t>
            </a:r>
            <a:b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N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 -500N/mm</a:t>
            </a:r>
            <a:br>
              <a:rPr lang="en-N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IE +500N/mm</a:t>
            </a:r>
            <a:br>
              <a:rPr lang="en-N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IE -1000 N/mm</a:t>
            </a:r>
            <a:br>
              <a:rPr lang="en-N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IE +1000 N/mm</a:t>
            </a:r>
            <a:br>
              <a:rPr lang="en-N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prestretch range 0.8 – 1.04 for each ligament separately</a:t>
            </a:r>
          </a:p>
          <a:p>
            <a:endParaRPr lang="en-NZ" dirty="0"/>
          </a:p>
          <a:p>
            <a:r>
              <a:rPr lang="en-NZ" dirty="0"/>
              <a:t>Prestretch applied between step 0.1 and 0.2, full simulation until 1.0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84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9B9F183-D094-4CB2-850F-C147B34793A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858000" cy="4287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2000" b="1" dirty="0"/>
              <a:t>ACL - IE simulation</a:t>
            </a:r>
            <a:endParaRPr lang="nl-NL" sz="2000" b="1" dirty="0"/>
          </a:p>
        </p:txBody>
      </p:sp>
      <p:pic>
        <p:nvPicPr>
          <p:cNvPr id="3" name="Afbeelding 2" descr="Afbeelding met boot, kaart, zitten, groot&#10;&#10;Automatisch gegenereerde beschrijving">
            <a:extLst>
              <a:ext uri="{FF2B5EF4-FFF2-40B4-BE49-F238E27FC236}">
                <a16:creationId xmlns:a16="http://schemas.microsoft.com/office/drawing/2014/main" id="{528E5868-8650-4F43-8442-D5E045D3B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9" y="589141"/>
            <a:ext cx="6328382" cy="3240000"/>
          </a:xfrm>
          <a:prstGeom prst="rect">
            <a:avLst/>
          </a:prstGeom>
        </p:spPr>
      </p:pic>
      <p:pic>
        <p:nvPicPr>
          <p:cNvPr id="6" name="Afbeelding 5" descr="Afbeelding met schermafbeelding, boot, groot, tafel&#10;&#10;Automatisch gegenereerde beschrijving">
            <a:extLst>
              <a:ext uri="{FF2B5EF4-FFF2-40B4-BE49-F238E27FC236}">
                <a16:creationId xmlns:a16="http://schemas.microsoft.com/office/drawing/2014/main" id="{FA864725-8104-4891-B244-9BBBFCFBC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43" y="3669967"/>
            <a:ext cx="6328382" cy="3240000"/>
          </a:xfrm>
          <a:prstGeom prst="rect">
            <a:avLst/>
          </a:prstGeom>
        </p:spPr>
      </p:pic>
      <p:pic>
        <p:nvPicPr>
          <p:cNvPr id="8" name="Afbeelding 7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41580DED-B4E3-4B9B-B523-07029F5C0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00" y="7054863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78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9B9F183-D094-4CB2-850F-C147B34793A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858000" cy="4287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2000" b="1" dirty="0"/>
              <a:t>ACL - IE simulation</a:t>
            </a:r>
            <a:endParaRPr lang="nl-NL" sz="2000" b="1" dirty="0"/>
          </a:p>
        </p:txBody>
      </p:sp>
      <p:pic>
        <p:nvPicPr>
          <p:cNvPr id="3" name="Afbeelding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B570BC13-6D1E-4AC0-8DC0-5181428F7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00" y="664320"/>
            <a:ext cx="3360000" cy="2520000"/>
          </a:xfrm>
          <a:prstGeom prst="rect">
            <a:avLst/>
          </a:prstGeom>
        </p:spPr>
      </p:pic>
      <p:pic>
        <p:nvPicPr>
          <p:cNvPr id="6" name="Afbeelding 5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189F2CEA-E1E0-4D14-922E-AB6C5D0EC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00" y="5939853"/>
            <a:ext cx="3360000" cy="2520000"/>
          </a:xfrm>
          <a:prstGeom prst="rect">
            <a:avLst/>
          </a:prstGeom>
        </p:spPr>
      </p:pic>
      <p:pic>
        <p:nvPicPr>
          <p:cNvPr id="8" name="Afbeelding 7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A09283C4-4981-47D3-91FA-387E1015C4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00" y="3302086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31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8B9EAB-C057-4739-BED1-F23C4EAEA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349" y="2624939"/>
            <a:ext cx="3575301" cy="1914702"/>
          </a:xfrm>
        </p:spPr>
        <p:txBody>
          <a:bodyPr/>
          <a:lstStyle/>
          <a:p>
            <a:pPr algn="ctr"/>
            <a:r>
              <a:rPr lang="en-NZ" dirty="0"/>
              <a:t>PCL - AP simulation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8025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9B9F183-D094-4CB2-850F-C147B34793A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858000" cy="4287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2000" b="1" dirty="0"/>
              <a:t>PCL – AP simulation</a:t>
            </a:r>
            <a:endParaRPr lang="nl-NL" sz="2000" b="1" dirty="0"/>
          </a:p>
        </p:txBody>
      </p:sp>
      <p:pic>
        <p:nvPicPr>
          <p:cNvPr id="3" name="Afbeelding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0E039046-8040-43F3-89CB-6A9DBBF3B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0" y="6581627"/>
            <a:ext cx="3360000" cy="2520000"/>
          </a:xfrm>
          <a:prstGeom prst="rect">
            <a:avLst/>
          </a:prstGeom>
        </p:spPr>
      </p:pic>
      <p:pic>
        <p:nvPicPr>
          <p:cNvPr id="6" name="Afbeelding 5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70CAE1C6-496A-4F98-B945-F9F571B78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6581627"/>
            <a:ext cx="3360000" cy="2520000"/>
          </a:xfrm>
          <a:prstGeom prst="rect">
            <a:avLst/>
          </a:prstGeom>
        </p:spPr>
      </p:pic>
      <p:pic>
        <p:nvPicPr>
          <p:cNvPr id="8" name="Afbeelding 7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B013D6C5-6E5E-44AF-B386-FD231ADCFA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00" y="3686040"/>
            <a:ext cx="3360000" cy="2520000"/>
          </a:xfrm>
          <a:prstGeom prst="rect">
            <a:avLst/>
          </a:prstGeom>
        </p:spPr>
      </p:pic>
      <p:pic>
        <p:nvPicPr>
          <p:cNvPr id="10" name="Afbeelding 9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294D6CD0-FBDC-4FC4-85B8-0B64CA6FCE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804374"/>
            <a:ext cx="3360000" cy="2520000"/>
          </a:xfrm>
          <a:prstGeom prst="rect">
            <a:avLst/>
          </a:prstGeom>
        </p:spPr>
      </p:pic>
      <p:pic>
        <p:nvPicPr>
          <p:cNvPr id="12" name="Afbeelding 11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41671530-2DF0-4198-998A-2FFCFF1684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0" y="804374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20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9B9F183-D094-4CB2-850F-C147B34793A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858000" cy="4287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2000" b="1" dirty="0"/>
              <a:t>PCL – AP simulation</a:t>
            </a:r>
            <a:endParaRPr lang="nl-NL" sz="2000" b="1" dirty="0"/>
          </a:p>
        </p:txBody>
      </p:sp>
      <p:pic>
        <p:nvPicPr>
          <p:cNvPr id="3" name="Afbeelding 2" descr="Afbeelding met schermafbeelding, zitten&#10;&#10;Automatisch gegenereerde beschrijving">
            <a:extLst>
              <a:ext uri="{FF2B5EF4-FFF2-40B4-BE49-F238E27FC236}">
                <a16:creationId xmlns:a16="http://schemas.microsoft.com/office/drawing/2014/main" id="{7D09D478-6D31-426E-A02B-599A38BFC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6" y="428787"/>
            <a:ext cx="6328383" cy="3240000"/>
          </a:xfrm>
          <a:prstGeom prst="rect">
            <a:avLst/>
          </a:prstGeom>
        </p:spPr>
      </p:pic>
      <p:pic>
        <p:nvPicPr>
          <p:cNvPr id="6" name="Afbeelding 5" descr="Afbeelding met schermafbeelding, klein, boot, zitten&#10;&#10;Automatisch gegenereerde beschrijving">
            <a:extLst>
              <a:ext uri="{FF2B5EF4-FFF2-40B4-BE49-F238E27FC236}">
                <a16:creationId xmlns:a16="http://schemas.microsoft.com/office/drawing/2014/main" id="{622CC24A-B762-496B-9584-EAE7E316C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7" y="3426000"/>
            <a:ext cx="6328383" cy="3240000"/>
          </a:xfrm>
          <a:prstGeom prst="rect">
            <a:avLst/>
          </a:prstGeom>
        </p:spPr>
      </p:pic>
      <p:pic>
        <p:nvPicPr>
          <p:cNvPr id="8" name="Afbeelding 7" descr="Afbeelding met schermafbeelding, zitten, person&#10;&#10;Automatisch gegenereerde beschrijving">
            <a:extLst>
              <a:ext uri="{FF2B5EF4-FFF2-40B4-BE49-F238E27FC236}">
                <a16:creationId xmlns:a16="http://schemas.microsoft.com/office/drawing/2014/main" id="{BA968701-CEA0-4405-AFB0-A122E4A58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7" y="6666000"/>
            <a:ext cx="6328383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44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9B9F183-D094-4CB2-850F-C147B34793A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858000" cy="4287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2000" b="1" dirty="0"/>
              <a:t>PCL – AP simulation</a:t>
            </a:r>
            <a:endParaRPr lang="nl-NL" sz="2000" b="1" dirty="0"/>
          </a:p>
        </p:txBody>
      </p:sp>
      <p:pic>
        <p:nvPicPr>
          <p:cNvPr id="3" name="Afbeelding 2" descr="Afbeelding met schermafbeelding, kaart&#10;&#10;Automatisch gegenereerde beschrijving">
            <a:extLst>
              <a:ext uri="{FF2B5EF4-FFF2-40B4-BE49-F238E27FC236}">
                <a16:creationId xmlns:a16="http://schemas.microsoft.com/office/drawing/2014/main" id="{4E488387-07DA-46EB-B64D-6305CB2FE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8" y="3907166"/>
            <a:ext cx="6328383" cy="3240000"/>
          </a:xfrm>
          <a:prstGeom prst="rect">
            <a:avLst/>
          </a:prstGeom>
        </p:spPr>
      </p:pic>
      <p:pic>
        <p:nvPicPr>
          <p:cNvPr id="6" name="Afbeelding 5" descr="Afbeelding met kaart, groot, kleurrijk, tafel&#10;&#10;Automatisch gegenereerde beschrijving">
            <a:extLst>
              <a:ext uri="{FF2B5EF4-FFF2-40B4-BE49-F238E27FC236}">
                <a16:creationId xmlns:a16="http://schemas.microsoft.com/office/drawing/2014/main" id="{39A98B5F-D59C-4B85-B66D-24655C7D90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8" y="754848"/>
            <a:ext cx="6328383" cy="3240000"/>
          </a:xfrm>
          <a:prstGeom prst="rect">
            <a:avLst/>
          </a:prstGeom>
        </p:spPr>
      </p:pic>
      <p:pic>
        <p:nvPicPr>
          <p:cNvPr id="8" name="Afbeelding 7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B07BE6E5-A6FC-4571-90FB-3C00AAA9A8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00" y="7195158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50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9B9F183-D094-4CB2-850F-C147B34793A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858000" cy="4287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2000" b="1" dirty="0"/>
              <a:t>PCL – AP simulation</a:t>
            </a:r>
            <a:endParaRPr lang="nl-NL" sz="2000" b="1" dirty="0"/>
          </a:p>
        </p:txBody>
      </p:sp>
      <p:pic>
        <p:nvPicPr>
          <p:cNvPr id="3" name="Afbeelding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D1119EC7-CE8A-48DC-92B3-5D355B1EA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005" y="749733"/>
            <a:ext cx="3360000" cy="2520000"/>
          </a:xfrm>
          <a:prstGeom prst="rect">
            <a:avLst/>
          </a:prstGeom>
        </p:spPr>
      </p:pic>
      <p:pic>
        <p:nvPicPr>
          <p:cNvPr id="6" name="Afbeelding 5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837BABFA-A311-451E-A85A-563584C11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005" y="6438818"/>
            <a:ext cx="3360000" cy="2520000"/>
          </a:xfrm>
          <a:prstGeom prst="rect">
            <a:avLst/>
          </a:prstGeom>
        </p:spPr>
      </p:pic>
      <p:pic>
        <p:nvPicPr>
          <p:cNvPr id="8" name="Afbeelding 7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BDE368B8-8587-43F6-B714-DFB281ACD2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005" y="3497470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62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8B9EAB-C057-4739-BED1-F23C4EAEA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349" y="2624939"/>
            <a:ext cx="3575301" cy="1914702"/>
          </a:xfrm>
        </p:spPr>
        <p:txBody>
          <a:bodyPr/>
          <a:lstStyle/>
          <a:p>
            <a:pPr algn="ctr"/>
            <a:r>
              <a:rPr lang="en-NZ" dirty="0"/>
              <a:t>PCL - IE simulation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5460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9B9F183-D094-4CB2-850F-C147B34793A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858000" cy="4287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2000" b="1" dirty="0"/>
              <a:t>PCL – IE simulation</a:t>
            </a:r>
            <a:endParaRPr lang="nl-NL" sz="2000" b="1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7EBABBA-E3E7-43E8-9305-228BF936A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6804813"/>
            <a:ext cx="3360000" cy="2520000"/>
          </a:xfrm>
          <a:prstGeom prst="rect">
            <a:avLst/>
          </a:prstGeom>
        </p:spPr>
      </p:pic>
      <p:pic>
        <p:nvPicPr>
          <p:cNvPr id="6" name="Afbeelding 5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8109967E-FC0F-4D13-915F-00BACF53D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0" y="6804813"/>
            <a:ext cx="3360000" cy="2520000"/>
          </a:xfrm>
          <a:prstGeom prst="rect">
            <a:avLst/>
          </a:prstGeom>
        </p:spPr>
      </p:pic>
      <p:pic>
        <p:nvPicPr>
          <p:cNvPr id="7" name="Afbeelding 6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2E07A34A-C4EA-4C8C-AD74-39EAB2803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00" y="3693000"/>
            <a:ext cx="3360000" cy="2520000"/>
          </a:xfrm>
          <a:prstGeom prst="rect">
            <a:avLst/>
          </a:prstGeom>
        </p:spPr>
      </p:pic>
      <p:pic>
        <p:nvPicPr>
          <p:cNvPr id="8" name="Afbeelding 7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EA9E6939-B072-4C93-AF37-9FAAE550CF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0" y="581187"/>
            <a:ext cx="3360000" cy="2520000"/>
          </a:xfrm>
          <a:prstGeom prst="rect">
            <a:avLst/>
          </a:prstGeom>
        </p:spPr>
      </p:pic>
      <p:pic>
        <p:nvPicPr>
          <p:cNvPr id="10" name="Afbeelding 9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C6F7147D-1AAB-43B7-9214-AD8688660E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187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09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9B9F183-D094-4CB2-850F-C147B34793A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858000" cy="4287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2000" b="1" dirty="0"/>
              <a:t>PCL – IE simulation</a:t>
            </a:r>
            <a:endParaRPr lang="nl-NL" sz="2000" b="1" dirty="0"/>
          </a:p>
        </p:txBody>
      </p:sp>
      <p:pic>
        <p:nvPicPr>
          <p:cNvPr id="3" name="Afbeelding 2" descr="Afbeelding met schermafbeelding, zitten, person&#10;&#10;Automatisch gegenereerde beschrijving">
            <a:extLst>
              <a:ext uri="{FF2B5EF4-FFF2-40B4-BE49-F238E27FC236}">
                <a16:creationId xmlns:a16="http://schemas.microsoft.com/office/drawing/2014/main" id="{AE228B4E-D8E3-43A1-B9C4-3C0888FEC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8" y="6666000"/>
            <a:ext cx="6328383" cy="3240000"/>
          </a:xfrm>
          <a:prstGeom prst="rect">
            <a:avLst/>
          </a:prstGeom>
        </p:spPr>
      </p:pic>
      <p:pic>
        <p:nvPicPr>
          <p:cNvPr id="6" name="Afbeelding 5" descr="Afbeelding met schermafbeelding, zitten, groot&#10;&#10;Automatisch gegenereerde beschrijving">
            <a:extLst>
              <a:ext uri="{FF2B5EF4-FFF2-40B4-BE49-F238E27FC236}">
                <a16:creationId xmlns:a16="http://schemas.microsoft.com/office/drawing/2014/main" id="{78050FD4-DBB2-44E0-8FDE-858E6DF85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8" y="428787"/>
            <a:ext cx="6328383" cy="3240000"/>
          </a:xfrm>
          <a:prstGeom prst="rect">
            <a:avLst/>
          </a:prstGeom>
        </p:spPr>
      </p:pic>
      <p:pic>
        <p:nvPicPr>
          <p:cNvPr id="8" name="Afbeelding 7" descr="Afbeelding met boot, klein, groot, tafel&#10;&#10;Automatisch gegenereerde beschrijving">
            <a:extLst>
              <a:ext uri="{FF2B5EF4-FFF2-40B4-BE49-F238E27FC236}">
                <a16:creationId xmlns:a16="http://schemas.microsoft.com/office/drawing/2014/main" id="{DBED2513-3C65-4BD5-8CD7-4445C7566C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8" y="3668787"/>
            <a:ext cx="6328383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10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8B9EAB-C057-4739-BED1-F23C4EAEA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349" y="2624939"/>
            <a:ext cx="3575301" cy="1914702"/>
          </a:xfrm>
        </p:spPr>
        <p:txBody>
          <a:bodyPr/>
          <a:lstStyle/>
          <a:p>
            <a:pPr algn="ctr"/>
            <a:r>
              <a:rPr lang="en-NZ" dirty="0"/>
              <a:t>ACL - AP simulation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3361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9B9F183-D094-4CB2-850F-C147B34793A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858000" cy="4287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2000" b="1" dirty="0"/>
              <a:t>PCL – IE simulation</a:t>
            </a:r>
            <a:endParaRPr lang="nl-NL" sz="2000" b="1" dirty="0"/>
          </a:p>
        </p:txBody>
      </p:sp>
      <p:pic>
        <p:nvPicPr>
          <p:cNvPr id="3" name="Afbeelding 2" descr="Afbeelding met schermafbeelding, kaart&#10;&#10;Automatisch gegenereerde beschrijving">
            <a:extLst>
              <a:ext uri="{FF2B5EF4-FFF2-40B4-BE49-F238E27FC236}">
                <a16:creationId xmlns:a16="http://schemas.microsoft.com/office/drawing/2014/main" id="{3D925D49-759B-48F7-8B77-74524ED99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8" y="3668294"/>
            <a:ext cx="6328383" cy="3240000"/>
          </a:xfrm>
          <a:prstGeom prst="rect">
            <a:avLst/>
          </a:prstGeom>
        </p:spPr>
      </p:pic>
      <p:pic>
        <p:nvPicPr>
          <p:cNvPr id="6" name="Afbeelding 5" descr="Afbeelding met schermafbeelding, kaart, groot, kleurrijk&#10;&#10;Automatisch gegenereerde beschrijving">
            <a:extLst>
              <a:ext uri="{FF2B5EF4-FFF2-40B4-BE49-F238E27FC236}">
                <a16:creationId xmlns:a16="http://schemas.microsoft.com/office/drawing/2014/main" id="{5CA8CA9A-71FC-4663-8C20-40906A040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7" y="478199"/>
            <a:ext cx="6328383" cy="3240000"/>
          </a:xfrm>
          <a:prstGeom prst="rect">
            <a:avLst/>
          </a:prstGeom>
        </p:spPr>
      </p:pic>
      <p:pic>
        <p:nvPicPr>
          <p:cNvPr id="8" name="Afbeelding 7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7C7AC33F-39DA-4E50-833C-1271E420A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00" y="6957706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33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9B9F183-D094-4CB2-850F-C147B34793A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858000" cy="4287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2000" b="1" dirty="0"/>
              <a:t>PCL – IE simulation</a:t>
            </a:r>
            <a:endParaRPr lang="nl-NL" sz="2000" b="1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69A7F54-65BE-40BB-ABC8-67AF61AE8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00" y="428787"/>
            <a:ext cx="3360000" cy="25200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1A24874-2407-4761-891F-70C35D3728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00" y="6040255"/>
            <a:ext cx="3360000" cy="2520000"/>
          </a:xfrm>
          <a:prstGeom prst="rect">
            <a:avLst/>
          </a:prstGeom>
        </p:spPr>
      </p:pic>
      <p:pic>
        <p:nvPicPr>
          <p:cNvPr id="12" name="Afbeelding 11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26236FFB-083F-4F03-B8B5-23694D9C5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00" y="3328466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61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8B9EAB-C057-4739-BED1-F23C4EAEA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349" y="2624939"/>
            <a:ext cx="3575301" cy="1914702"/>
          </a:xfrm>
        </p:spPr>
        <p:txBody>
          <a:bodyPr/>
          <a:lstStyle/>
          <a:p>
            <a:pPr algn="ctr"/>
            <a:r>
              <a:rPr lang="en-NZ" dirty="0"/>
              <a:t>MCL - VV simulation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7002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9B9F183-D094-4CB2-850F-C147B34793A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858000" cy="4287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2000" b="1" dirty="0"/>
              <a:t>MCL - VV simulation</a:t>
            </a:r>
            <a:endParaRPr lang="nl-NL" sz="2000" b="1" dirty="0"/>
          </a:p>
        </p:txBody>
      </p:sp>
      <p:pic>
        <p:nvPicPr>
          <p:cNvPr id="3" name="Afbeelding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70F9C8B0-F218-4EAA-AD33-674C9E15F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6340879"/>
            <a:ext cx="3360000" cy="2520000"/>
          </a:xfrm>
          <a:prstGeom prst="rect">
            <a:avLst/>
          </a:prstGeom>
        </p:spPr>
      </p:pic>
      <p:pic>
        <p:nvPicPr>
          <p:cNvPr id="6" name="Afbeelding 5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49108935-FB39-429D-9386-2EEDDEC4B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0" y="6340879"/>
            <a:ext cx="3360000" cy="2520000"/>
          </a:xfrm>
          <a:prstGeom prst="rect">
            <a:avLst/>
          </a:prstGeom>
        </p:spPr>
      </p:pic>
      <p:pic>
        <p:nvPicPr>
          <p:cNvPr id="8" name="Afbeelding 7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C690E7AE-B9C7-4517-8A84-F5B789D622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00" y="3472419"/>
            <a:ext cx="3360000" cy="2520000"/>
          </a:xfrm>
          <a:prstGeom prst="rect">
            <a:avLst/>
          </a:prstGeom>
        </p:spPr>
      </p:pic>
      <p:pic>
        <p:nvPicPr>
          <p:cNvPr id="10" name="Afbeelding 9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5738007A-564B-4FFD-95BC-BD745DBE32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756539"/>
            <a:ext cx="3360000" cy="2520000"/>
          </a:xfrm>
          <a:prstGeom prst="rect">
            <a:avLst/>
          </a:prstGeom>
        </p:spPr>
      </p:pic>
      <p:pic>
        <p:nvPicPr>
          <p:cNvPr id="12" name="Afbeelding 11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10A6B9F8-2123-4D65-8DFA-04D3644A32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0" y="756539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50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9B9F183-D094-4CB2-850F-C147B34793A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858000" cy="4287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2000" b="1" dirty="0"/>
              <a:t>MCL - VV simulation</a:t>
            </a:r>
            <a:endParaRPr lang="nl-NL" sz="2000" b="1" dirty="0"/>
          </a:p>
        </p:txBody>
      </p:sp>
      <p:pic>
        <p:nvPicPr>
          <p:cNvPr id="3" name="Afbeelding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3962198E-4473-4D42-AE35-65304EB92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7" y="6666000"/>
            <a:ext cx="6328383" cy="3240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AC25A47-C67A-4ADE-B856-8DB289C4E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8" y="428787"/>
            <a:ext cx="6328383" cy="3240000"/>
          </a:xfrm>
          <a:prstGeom prst="rect">
            <a:avLst/>
          </a:prstGeom>
        </p:spPr>
      </p:pic>
      <p:pic>
        <p:nvPicPr>
          <p:cNvPr id="8" name="Afbeelding 7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52217E19-A208-424C-B50A-AD5D3A7BFF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7" y="3668787"/>
            <a:ext cx="6328383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15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9B9F183-D094-4CB2-850F-C147B34793A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858000" cy="4287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2000" b="1" dirty="0"/>
              <a:t>MCL - VV simulation</a:t>
            </a:r>
            <a:endParaRPr lang="nl-NL" sz="2000" b="1" dirty="0"/>
          </a:p>
        </p:txBody>
      </p:sp>
      <p:pic>
        <p:nvPicPr>
          <p:cNvPr id="3" name="Afbeelding 2" descr="Afbeelding met kaart, schermafbeelding, boot, klein&#10;&#10;Automatisch gegenereerde beschrijving">
            <a:extLst>
              <a:ext uri="{FF2B5EF4-FFF2-40B4-BE49-F238E27FC236}">
                <a16:creationId xmlns:a16="http://schemas.microsoft.com/office/drawing/2014/main" id="{5DB2C210-E032-4E68-A9E9-C6FF31AB8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9" y="3548152"/>
            <a:ext cx="6328382" cy="3240000"/>
          </a:xfrm>
          <a:prstGeom prst="rect">
            <a:avLst/>
          </a:prstGeom>
        </p:spPr>
      </p:pic>
      <p:pic>
        <p:nvPicPr>
          <p:cNvPr id="6" name="Afbeelding 5" descr="Afbeelding met kaart, groot, boot&#10;&#10;Automatisch gegenereerde beschrijving">
            <a:extLst>
              <a:ext uri="{FF2B5EF4-FFF2-40B4-BE49-F238E27FC236}">
                <a16:creationId xmlns:a16="http://schemas.microsoft.com/office/drawing/2014/main" id="{FF9A2240-FC6A-460C-B02D-26D17860F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9" y="428787"/>
            <a:ext cx="6328382" cy="3240000"/>
          </a:xfrm>
          <a:prstGeom prst="rect">
            <a:avLst/>
          </a:prstGeom>
        </p:spPr>
      </p:pic>
      <p:pic>
        <p:nvPicPr>
          <p:cNvPr id="8" name="Afbeelding 7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60EA1651-4D59-449E-9142-E377EC5F3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00" y="6979706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35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9B9F183-D094-4CB2-850F-C147B34793A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858000" cy="4287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2000" b="1" dirty="0"/>
              <a:t>MCL - VV simulation</a:t>
            </a:r>
            <a:endParaRPr lang="nl-NL" sz="2000" b="1" dirty="0"/>
          </a:p>
        </p:txBody>
      </p:sp>
      <p:pic>
        <p:nvPicPr>
          <p:cNvPr id="3" name="Afbeelding 2" descr="Afbeelding met kaart, tafel, boot&#10;&#10;Automatisch gegenereerde beschrijving">
            <a:extLst>
              <a:ext uri="{FF2B5EF4-FFF2-40B4-BE49-F238E27FC236}">
                <a16:creationId xmlns:a16="http://schemas.microsoft.com/office/drawing/2014/main" id="{5270A33F-2365-4322-A720-31749865C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9" y="646819"/>
            <a:ext cx="6328381" cy="3240000"/>
          </a:xfrm>
          <a:prstGeom prst="rect">
            <a:avLst/>
          </a:prstGeom>
        </p:spPr>
      </p:pic>
      <p:pic>
        <p:nvPicPr>
          <p:cNvPr id="6" name="Afbeelding 5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3C48B3DF-B2E8-4BAE-A082-9E1AD32C0B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999" y="6612325"/>
            <a:ext cx="3360000" cy="2520000"/>
          </a:xfrm>
          <a:prstGeom prst="rect">
            <a:avLst/>
          </a:prstGeom>
        </p:spPr>
      </p:pic>
      <p:pic>
        <p:nvPicPr>
          <p:cNvPr id="8" name="Afbeelding 7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1BB66739-9C05-4EC1-A3AE-1426BA2472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999" y="3886819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75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8B9EAB-C057-4739-BED1-F23C4EAEA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349" y="2624939"/>
            <a:ext cx="3575301" cy="1914702"/>
          </a:xfrm>
        </p:spPr>
        <p:txBody>
          <a:bodyPr/>
          <a:lstStyle/>
          <a:p>
            <a:pPr algn="ctr"/>
            <a:r>
              <a:rPr lang="en-NZ" dirty="0"/>
              <a:t>MCL – IE simulation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0004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9B9F183-D094-4CB2-850F-C147B34793A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858000" cy="4287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2000" b="1" dirty="0"/>
              <a:t>MCL - IE simulation</a:t>
            </a:r>
            <a:endParaRPr lang="nl-NL" sz="2000" b="1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ADAA073-660A-4EEE-8329-2A4A7A157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6919163"/>
            <a:ext cx="3360000" cy="2520000"/>
          </a:xfrm>
          <a:prstGeom prst="rect">
            <a:avLst/>
          </a:prstGeom>
        </p:spPr>
      </p:pic>
      <p:pic>
        <p:nvPicPr>
          <p:cNvPr id="6" name="Afbeelding 5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C37685CE-210F-4554-905B-36F427BF3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72" y="6919164"/>
            <a:ext cx="3360000" cy="2520000"/>
          </a:xfrm>
          <a:prstGeom prst="rect">
            <a:avLst/>
          </a:prstGeom>
        </p:spPr>
      </p:pic>
      <p:pic>
        <p:nvPicPr>
          <p:cNvPr id="8" name="Afbeelding 7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A880E2F9-6E2A-4DEE-A0AB-B3DB54B3D4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00" y="3798617"/>
            <a:ext cx="3360000" cy="2520000"/>
          </a:xfrm>
          <a:prstGeom prst="rect">
            <a:avLst/>
          </a:prstGeom>
        </p:spPr>
      </p:pic>
      <p:pic>
        <p:nvPicPr>
          <p:cNvPr id="10" name="Afbeelding 9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C3270C73-3E01-4244-B903-CC8DD391B6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678071"/>
            <a:ext cx="3360000" cy="2520000"/>
          </a:xfrm>
          <a:prstGeom prst="rect">
            <a:avLst/>
          </a:prstGeom>
        </p:spPr>
      </p:pic>
      <p:pic>
        <p:nvPicPr>
          <p:cNvPr id="13" name="Afbeelding 1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6F019C74-90FC-4F8B-B576-88D1E85E50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72" y="678071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977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9B9F183-D094-4CB2-850F-C147B34793A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858000" cy="4287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2000" b="1" dirty="0"/>
              <a:t>MCL - IE simulation</a:t>
            </a:r>
            <a:endParaRPr lang="nl-NL" sz="2000" b="1" dirty="0"/>
          </a:p>
        </p:txBody>
      </p:sp>
      <p:pic>
        <p:nvPicPr>
          <p:cNvPr id="3" name="Afbeelding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01CB6E9E-9831-468C-A2E1-80A5E7D3E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7" y="6666000"/>
            <a:ext cx="6328383" cy="3240000"/>
          </a:xfrm>
          <a:prstGeom prst="rect">
            <a:avLst/>
          </a:prstGeom>
        </p:spPr>
      </p:pic>
      <p:pic>
        <p:nvPicPr>
          <p:cNvPr id="6" name="Afbeelding 5" descr="Afbeelding met schermafbeelding, zitten, person&#10;&#10;Automatisch gegenereerde beschrijving">
            <a:extLst>
              <a:ext uri="{FF2B5EF4-FFF2-40B4-BE49-F238E27FC236}">
                <a16:creationId xmlns:a16="http://schemas.microsoft.com/office/drawing/2014/main" id="{CD02DBB1-278E-4CA1-8D6F-6E01083B8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8" y="428787"/>
            <a:ext cx="6328383" cy="3240000"/>
          </a:xfrm>
          <a:prstGeom prst="rect">
            <a:avLst/>
          </a:prstGeom>
        </p:spPr>
      </p:pic>
      <p:pic>
        <p:nvPicPr>
          <p:cNvPr id="8" name="Afbeelding 7" descr="Afbeelding met schermafbeelding, zitten, klein, boot&#10;&#10;Automatisch gegenereerde beschrijving">
            <a:extLst>
              <a:ext uri="{FF2B5EF4-FFF2-40B4-BE49-F238E27FC236}">
                <a16:creationId xmlns:a16="http://schemas.microsoft.com/office/drawing/2014/main" id="{8E0A2962-B3F7-45BB-8DAC-6734E6947D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6" y="3668787"/>
            <a:ext cx="6328383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6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9B9F183-D094-4CB2-850F-C147B34793A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858000" cy="4287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2000" b="1" dirty="0"/>
              <a:t>ACL - AP simulation</a:t>
            </a:r>
            <a:endParaRPr lang="nl-NL" sz="2000" b="1" dirty="0"/>
          </a:p>
        </p:txBody>
      </p:sp>
      <p:pic>
        <p:nvPicPr>
          <p:cNvPr id="7" name="Afbeelding 6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B36F9B7A-5B49-4F9F-A17A-F3DD3424A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89" y="6773445"/>
            <a:ext cx="3360000" cy="2520000"/>
          </a:xfrm>
          <a:prstGeom prst="rect">
            <a:avLst/>
          </a:prstGeom>
        </p:spPr>
      </p:pic>
      <p:pic>
        <p:nvPicPr>
          <p:cNvPr id="9" name="Afbeelding 8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CB075EDC-3D9B-486C-8E72-DCD23333D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6802758"/>
            <a:ext cx="3360000" cy="2520000"/>
          </a:xfrm>
          <a:prstGeom prst="rect">
            <a:avLst/>
          </a:prstGeom>
        </p:spPr>
      </p:pic>
      <p:pic>
        <p:nvPicPr>
          <p:cNvPr id="11" name="Afbeelding 10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D089989F-029B-47D4-962B-3410FFA29E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00" y="3613763"/>
            <a:ext cx="3360000" cy="2520000"/>
          </a:xfrm>
          <a:prstGeom prst="rect">
            <a:avLst/>
          </a:prstGeom>
        </p:spPr>
      </p:pic>
      <p:pic>
        <p:nvPicPr>
          <p:cNvPr id="13" name="Afbeelding 1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5AFF3EEB-D0D1-43F9-807C-7978590989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433" y="612555"/>
            <a:ext cx="3360000" cy="2520000"/>
          </a:xfrm>
          <a:prstGeom prst="rect">
            <a:avLst/>
          </a:prstGeom>
        </p:spPr>
      </p:pic>
      <p:pic>
        <p:nvPicPr>
          <p:cNvPr id="14" name="Afbeelding 13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09495DB1-9155-4138-8D0F-CE78021ACE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3" y="641868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064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9B9F183-D094-4CB2-850F-C147B34793A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858000" cy="4287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2000" b="1" dirty="0"/>
              <a:t>MCL - IE simulation</a:t>
            </a:r>
            <a:endParaRPr lang="nl-NL" sz="2000" b="1" dirty="0"/>
          </a:p>
        </p:txBody>
      </p:sp>
      <p:pic>
        <p:nvPicPr>
          <p:cNvPr id="3" name="Afbeelding 2" descr="Afbeelding met schermafbeelding, boot&#10;&#10;Automatisch gegenereerde beschrijving">
            <a:extLst>
              <a:ext uri="{FF2B5EF4-FFF2-40B4-BE49-F238E27FC236}">
                <a16:creationId xmlns:a16="http://schemas.microsoft.com/office/drawing/2014/main" id="{502F7D58-A2F4-432B-9F0A-A66568F62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8" y="3668787"/>
            <a:ext cx="6328383" cy="3240000"/>
          </a:xfrm>
          <a:prstGeom prst="rect">
            <a:avLst/>
          </a:prstGeom>
        </p:spPr>
      </p:pic>
      <p:pic>
        <p:nvPicPr>
          <p:cNvPr id="6" name="Afbeelding 5" descr="Afbeelding met schermafbeelding, groot&#10;&#10;Automatisch gegenereerde beschrijving">
            <a:extLst>
              <a:ext uri="{FF2B5EF4-FFF2-40B4-BE49-F238E27FC236}">
                <a16:creationId xmlns:a16="http://schemas.microsoft.com/office/drawing/2014/main" id="{734ACA3D-18FD-4DB0-93E2-9B0AFD70F9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8" y="428787"/>
            <a:ext cx="6328383" cy="3240000"/>
          </a:xfrm>
          <a:prstGeom prst="rect">
            <a:avLst/>
          </a:prstGeom>
        </p:spPr>
      </p:pic>
      <p:pic>
        <p:nvPicPr>
          <p:cNvPr id="8" name="Afbeelding 7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1FF32B56-E833-40B5-9380-848612E7B9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00" y="6957212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609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9B9F183-D094-4CB2-850F-C147B34793A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858000" cy="4287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2000" b="1" dirty="0"/>
              <a:t>MCL - IE simulation</a:t>
            </a:r>
            <a:endParaRPr lang="nl-NL" sz="2000" b="1" dirty="0"/>
          </a:p>
        </p:txBody>
      </p:sp>
      <p:pic>
        <p:nvPicPr>
          <p:cNvPr id="3" name="Afbeelding 2" descr="Afbeelding met potlood&#10;&#10;Automatisch gegenereerde beschrijving">
            <a:extLst>
              <a:ext uri="{FF2B5EF4-FFF2-40B4-BE49-F238E27FC236}">
                <a16:creationId xmlns:a16="http://schemas.microsoft.com/office/drawing/2014/main" id="{669A9D46-6963-4056-810F-98BB60621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00" y="729219"/>
            <a:ext cx="3360000" cy="2520000"/>
          </a:xfrm>
          <a:prstGeom prst="rect">
            <a:avLst/>
          </a:prstGeom>
        </p:spPr>
      </p:pic>
      <p:pic>
        <p:nvPicPr>
          <p:cNvPr id="6" name="Afbeelding 5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08A2B066-3794-4C4A-8CC0-DB726A6C3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00" y="6656781"/>
            <a:ext cx="3360000" cy="2520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0A086CA-52EF-40DD-B572-5116DB4739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00" y="3693000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721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8B9EAB-C057-4739-BED1-F23C4EAEA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349" y="2624939"/>
            <a:ext cx="3575301" cy="1914702"/>
          </a:xfrm>
        </p:spPr>
        <p:txBody>
          <a:bodyPr/>
          <a:lstStyle/>
          <a:p>
            <a:pPr algn="ctr"/>
            <a:r>
              <a:rPr lang="en-NZ" dirty="0"/>
              <a:t>LCL – VV simulation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48336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9B9F183-D094-4CB2-850F-C147B34793A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858000" cy="4287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2000" b="1" dirty="0"/>
              <a:t>LCL - VV simulation</a:t>
            </a:r>
            <a:endParaRPr lang="nl-NL" sz="2000" b="1" dirty="0"/>
          </a:p>
        </p:txBody>
      </p:sp>
      <p:pic>
        <p:nvPicPr>
          <p:cNvPr id="3" name="Afbeelding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B295E0E3-9CFA-4929-9A1D-53884F1A5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6614031"/>
            <a:ext cx="3360000" cy="2520000"/>
          </a:xfrm>
          <a:prstGeom prst="rect">
            <a:avLst/>
          </a:prstGeom>
        </p:spPr>
      </p:pic>
      <p:pic>
        <p:nvPicPr>
          <p:cNvPr id="6" name="Afbeelding 5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A480C0D3-5A67-4683-893F-80365411A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0" y="6616451"/>
            <a:ext cx="3360000" cy="2520000"/>
          </a:xfrm>
          <a:prstGeom prst="rect">
            <a:avLst/>
          </a:prstGeom>
        </p:spPr>
      </p:pic>
      <p:pic>
        <p:nvPicPr>
          <p:cNvPr id="8" name="Afbeelding 7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2724F0C2-897C-4C6E-A10D-05FBB5E458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00" y="3693000"/>
            <a:ext cx="3360000" cy="25200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599901B-EC80-46F6-B6D6-113FA1570C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755" y="654063"/>
            <a:ext cx="3360000" cy="2520000"/>
          </a:xfrm>
          <a:prstGeom prst="rect">
            <a:avLst/>
          </a:prstGeom>
        </p:spPr>
      </p:pic>
      <p:pic>
        <p:nvPicPr>
          <p:cNvPr id="12" name="Afbeelding 11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7C4381CB-DA9A-4FBE-86F4-9FD36872DB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0" y="654063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999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9B9F183-D094-4CB2-850F-C147B34793A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858000" cy="4287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2000" b="1" dirty="0"/>
              <a:t>LCL - VV simulation</a:t>
            </a:r>
            <a:endParaRPr lang="nl-NL" sz="2000" b="1" dirty="0"/>
          </a:p>
        </p:txBody>
      </p:sp>
      <p:pic>
        <p:nvPicPr>
          <p:cNvPr id="3" name="Afbeelding 2" descr="Afbeelding met schermafbeelding, zitten&#10;&#10;Automatisch gegenereerde beschrijving">
            <a:extLst>
              <a:ext uri="{FF2B5EF4-FFF2-40B4-BE49-F238E27FC236}">
                <a16:creationId xmlns:a16="http://schemas.microsoft.com/office/drawing/2014/main" id="{76CAD53F-76FE-4916-AFDC-95F50886E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8" y="6666000"/>
            <a:ext cx="6328383" cy="3240000"/>
          </a:xfrm>
          <a:prstGeom prst="rect">
            <a:avLst/>
          </a:prstGeom>
        </p:spPr>
      </p:pic>
      <p:pic>
        <p:nvPicPr>
          <p:cNvPr id="6" name="Afbeelding 5" descr="Afbeelding met schermafbeelding, zitten&#10;&#10;Automatisch gegenereerde beschrijving">
            <a:extLst>
              <a:ext uri="{FF2B5EF4-FFF2-40B4-BE49-F238E27FC236}">
                <a16:creationId xmlns:a16="http://schemas.microsoft.com/office/drawing/2014/main" id="{0A6779A4-9E7C-472F-9B40-EC4AE7ECE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8" y="564364"/>
            <a:ext cx="6328383" cy="3240000"/>
          </a:xfrm>
          <a:prstGeom prst="rect">
            <a:avLst/>
          </a:prstGeom>
        </p:spPr>
      </p:pic>
      <p:pic>
        <p:nvPicPr>
          <p:cNvPr id="8" name="Afbeelding 7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1A1A8939-37BC-4EAC-A48D-B601568552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7" y="3615182"/>
            <a:ext cx="6328383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730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9B9F183-D094-4CB2-850F-C147B34793A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858000" cy="4287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2000" b="1" dirty="0"/>
              <a:t>LCL - VV simulation</a:t>
            </a:r>
            <a:endParaRPr lang="nl-NL" sz="2000" b="1" dirty="0"/>
          </a:p>
        </p:txBody>
      </p:sp>
      <p:pic>
        <p:nvPicPr>
          <p:cNvPr id="3" name="Afbeelding 2" descr="Afbeelding met kaart, groot&#10;&#10;Automatisch gegenereerde beschrijving">
            <a:extLst>
              <a:ext uri="{FF2B5EF4-FFF2-40B4-BE49-F238E27FC236}">
                <a16:creationId xmlns:a16="http://schemas.microsoft.com/office/drawing/2014/main" id="{11B70B8E-D3B5-4DE7-B4F0-1F98918FC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8" y="3648012"/>
            <a:ext cx="6328383" cy="3240000"/>
          </a:xfrm>
          <a:prstGeom prst="rect">
            <a:avLst/>
          </a:prstGeom>
        </p:spPr>
      </p:pic>
      <p:pic>
        <p:nvPicPr>
          <p:cNvPr id="6" name="Afbeelding 5" descr="Afbeelding met kaart, groot, klein, boot&#10;&#10;Automatisch gegenereerde beschrijving">
            <a:extLst>
              <a:ext uri="{FF2B5EF4-FFF2-40B4-BE49-F238E27FC236}">
                <a16:creationId xmlns:a16="http://schemas.microsoft.com/office/drawing/2014/main" id="{1A2BFEFF-70A2-4935-B76B-9FA4AE783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8" y="428787"/>
            <a:ext cx="6328383" cy="3240000"/>
          </a:xfrm>
          <a:prstGeom prst="rect">
            <a:avLst/>
          </a:prstGeom>
        </p:spPr>
      </p:pic>
      <p:pic>
        <p:nvPicPr>
          <p:cNvPr id="8" name="Afbeelding 7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B28EDB88-BF9F-422E-AAF9-D7FEECD3CD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00" y="6957212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539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9B9F183-D094-4CB2-850F-C147B34793A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858000" cy="4287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2000" b="1" dirty="0"/>
              <a:t>LCL - VV simulation</a:t>
            </a:r>
            <a:endParaRPr lang="nl-NL" sz="2000" b="1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D1CE213-DCE2-4C8B-9C94-163AE5FFC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00" y="654062"/>
            <a:ext cx="3360000" cy="2520000"/>
          </a:xfrm>
          <a:prstGeom prst="rect">
            <a:avLst/>
          </a:prstGeom>
        </p:spPr>
      </p:pic>
      <p:pic>
        <p:nvPicPr>
          <p:cNvPr id="6" name="Afbeelding 5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DFCA2323-80A3-4428-9606-5FA056293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00" y="6596860"/>
            <a:ext cx="3360000" cy="2520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BD880F1-4E50-44F0-8314-25179459F5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00" y="3693000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209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8B9EAB-C057-4739-BED1-F23C4EAEA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349" y="2624939"/>
            <a:ext cx="3575301" cy="1914702"/>
          </a:xfrm>
        </p:spPr>
        <p:txBody>
          <a:bodyPr/>
          <a:lstStyle/>
          <a:p>
            <a:pPr algn="ctr"/>
            <a:r>
              <a:rPr lang="en-NZ" dirty="0"/>
              <a:t>LCL – IE simulation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09678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9B9F183-D094-4CB2-850F-C147B34793A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858000" cy="4287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2000" b="1" dirty="0"/>
              <a:t>LCL - IE simulation</a:t>
            </a:r>
            <a:endParaRPr lang="nl-NL" sz="2000" b="1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0C75460-4204-4DB1-8C57-4D2D36567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6631729"/>
            <a:ext cx="3360000" cy="2520000"/>
          </a:xfrm>
          <a:prstGeom prst="rect">
            <a:avLst/>
          </a:prstGeom>
        </p:spPr>
      </p:pic>
      <p:pic>
        <p:nvPicPr>
          <p:cNvPr id="6" name="Afbeelding 5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C822656A-8737-4AC9-827C-36BF2E693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0" y="6631729"/>
            <a:ext cx="3360000" cy="2520000"/>
          </a:xfrm>
          <a:prstGeom prst="rect">
            <a:avLst/>
          </a:prstGeom>
        </p:spPr>
      </p:pic>
      <p:pic>
        <p:nvPicPr>
          <p:cNvPr id="8" name="Afbeelding 7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CA52CAD6-F9CE-489F-9F15-A3810AFDFE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00" y="3693000"/>
            <a:ext cx="3360000" cy="2520000"/>
          </a:xfrm>
          <a:prstGeom prst="rect">
            <a:avLst/>
          </a:prstGeom>
        </p:spPr>
      </p:pic>
      <p:pic>
        <p:nvPicPr>
          <p:cNvPr id="10" name="Afbeelding 9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2FA21E1B-DF2B-4C0F-A404-1EDC19C054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754271"/>
            <a:ext cx="3360000" cy="2520000"/>
          </a:xfrm>
          <a:prstGeom prst="rect">
            <a:avLst/>
          </a:prstGeom>
        </p:spPr>
      </p:pic>
      <p:pic>
        <p:nvPicPr>
          <p:cNvPr id="12" name="Afbeelding 11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BDCEA96A-D49C-4B54-94D5-9A771CE49E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0" y="754271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841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9B9F183-D094-4CB2-850F-C147B34793A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858000" cy="4287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2000" b="1" dirty="0"/>
              <a:t>LCL - IE simulation</a:t>
            </a:r>
            <a:endParaRPr lang="nl-NL" sz="2000" b="1" dirty="0"/>
          </a:p>
        </p:txBody>
      </p:sp>
      <p:pic>
        <p:nvPicPr>
          <p:cNvPr id="3" name="Afbeelding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B3A5B967-E89E-4EDE-91B6-B9B628FF1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7" y="6600741"/>
            <a:ext cx="6328383" cy="3240000"/>
          </a:xfrm>
          <a:prstGeom prst="rect">
            <a:avLst/>
          </a:prstGeom>
        </p:spPr>
      </p:pic>
      <p:pic>
        <p:nvPicPr>
          <p:cNvPr id="6" name="Afbeelding 5" descr="Afbeelding met schermafbeelding, zitten&#10;&#10;Automatisch gegenereerde beschrijving">
            <a:extLst>
              <a:ext uri="{FF2B5EF4-FFF2-40B4-BE49-F238E27FC236}">
                <a16:creationId xmlns:a16="http://schemas.microsoft.com/office/drawing/2014/main" id="{353CA6E3-7BE6-43E8-93E8-B57858157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8" y="428787"/>
            <a:ext cx="6328383" cy="3240000"/>
          </a:xfrm>
          <a:prstGeom prst="rect">
            <a:avLst/>
          </a:prstGeom>
        </p:spPr>
      </p:pic>
      <p:pic>
        <p:nvPicPr>
          <p:cNvPr id="8" name="Afbeelding 7" descr="Afbeelding met schermafbeelding, zitten, groot, person&#10;&#10;Automatisch gegenereerde beschrijving">
            <a:extLst>
              <a:ext uri="{FF2B5EF4-FFF2-40B4-BE49-F238E27FC236}">
                <a16:creationId xmlns:a16="http://schemas.microsoft.com/office/drawing/2014/main" id="{C1566DF0-2F3D-4B40-BB92-1EEAC54B0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6" y="3514764"/>
            <a:ext cx="6328383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65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schermafbeelding, zitten&#10;&#10;Automatisch gegenereerde beschrijving">
            <a:extLst>
              <a:ext uri="{FF2B5EF4-FFF2-40B4-BE49-F238E27FC236}">
                <a16:creationId xmlns:a16="http://schemas.microsoft.com/office/drawing/2014/main" id="{5781A0BF-1F69-4BB4-AC2D-1415C95EF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8" y="6627690"/>
            <a:ext cx="6328383" cy="3240000"/>
          </a:xfrm>
          <a:prstGeom prst="rect">
            <a:avLst/>
          </a:prstGeom>
        </p:spPr>
      </p:pic>
      <p:pic>
        <p:nvPicPr>
          <p:cNvPr id="12" name="Afbeelding 11" descr="Afbeelding met schermafbeelding, zitten&#10;&#10;Automatisch gegenereerde beschrijving">
            <a:extLst>
              <a:ext uri="{FF2B5EF4-FFF2-40B4-BE49-F238E27FC236}">
                <a16:creationId xmlns:a16="http://schemas.microsoft.com/office/drawing/2014/main" id="{56FC7C9D-91A9-4D19-A770-D09CA0033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8" y="3603395"/>
            <a:ext cx="6328383" cy="3240000"/>
          </a:xfrm>
          <a:prstGeom prst="rect">
            <a:avLst/>
          </a:prstGeom>
        </p:spPr>
      </p:pic>
      <p:pic>
        <p:nvPicPr>
          <p:cNvPr id="3" name="Afbeelding 2" descr="Afbeelding met zitten&#10;&#10;Automatisch gegenereerde beschrijving">
            <a:extLst>
              <a:ext uri="{FF2B5EF4-FFF2-40B4-BE49-F238E27FC236}">
                <a16:creationId xmlns:a16="http://schemas.microsoft.com/office/drawing/2014/main" id="{6B159C7B-AFFC-46FB-9C3D-4AADAE8E8B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8" y="428787"/>
            <a:ext cx="6328383" cy="324000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69B9F183-D094-4CB2-850F-C147B34793A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858000" cy="4287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2000" b="1" dirty="0"/>
              <a:t>ACL - AP simulation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8778458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9B9F183-D094-4CB2-850F-C147B34793A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858000" cy="4287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2000" b="1" dirty="0"/>
              <a:t>LCL - IE simulation</a:t>
            </a:r>
            <a:endParaRPr lang="nl-NL" sz="2000" b="1" dirty="0"/>
          </a:p>
        </p:txBody>
      </p:sp>
      <p:pic>
        <p:nvPicPr>
          <p:cNvPr id="3" name="Afbeelding 2" descr="Afbeelding met boot, klein, zitten, groot&#10;&#10;Automatisch gegenereerde beschrijving">
            <a:extLst>
              <a:ext uri="{FF2B5EF4-FFF2-40B4-BE49-F238E27FC236}">
                <a16:creationId xmlns:a16="http://schemas.microsoft.com/office/drawing/2014/main" id="{D113CA6D-4F21-4C47-917B-E75A4C6FA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8" y="3668787"/>
            <a:ext cx="6328383" cy="3240000"/>
          </a:xfrm>
          <a:prstGeom prst="rect">
            <a:avLst/>
          </a:prstGeom>
        </p:spPr>
      </p:pic>
      <p:pic>
        <p:nvPicPr>
          <p:cNvPr id="6" name="Afbeelding 5" descr="Afbeelding met kaart, groot, boot, zitten&#10;&#10;Automatisch gegenereerde beschrijving">
            <a:extLst>
              <a:ext uri="{FF2B5EF4-FFF2-40B4-BE49-F238E27FC236}">
                <a16:creationId xmlns:a16="http://schemas.microsoft.com/office/drawing/2014/main" id="{95161888-ADCB-41F5-8F58-E4958140F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8" y="428787"/>
            <a:ext cx="6328383" cy="3240000"/>
          </a:xfrm>
          <a:prstGeom prst="rect">
            <a:avLst/>
          </a:prstGeom>
        </p:spPr>
      </p:pic>
      <p:pic>
        <p:nvPicPr>
          <p:cNvPr id="8" name="Afbeelding 7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D0BC19B5-D961-4215-A429-74C99A4276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00" y="7069898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048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9B9F183-D094-4CB2-850F-C147B34793A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858000" cy="4287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2000" b="1" dirty="0"/>
              <a:t>LCL - IE simulation</a:t>
            </a:r>
            <a:endParaRPr lang="nl-NL" sz="2000" b="1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AF44291-90DC-4DAF-8DF5-C26ADEADF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85" y="979739"/>
            <a:ext cx="3360000" cy="2520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E1F61A2-3A20-4BAB-A921-35E54C40D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00" y="6637353"/>
            <a:ext cx="3360000" cy="2520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2B2966F-4D70-4C1D-A383-9925506544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424" y="3808546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83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9B9F183-D094-4CB2-850F-C147B34793A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858000" cy="4287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2000" b="1" dirty="0"/>
              <a:t>ACL - AP simulation</a:t>
            </a:r>
            <a:endParaRPr lang="nl-NL" sz="2000" b="1" dirty="0"/>
          </a:p>
        </p:txBody>
      </p:sp>
      <p:pic>
        <p:nvPicPr>
          <p:cNvPr id="5" name="Afbeelding 4" descr="Afbeelding met kaart, groot, boot, tafel&#10;&#10;Automatisch gegenereerde beschrijving">
            <a:extLst>
              <a:ext uri="{FF2B5EF4-FFF2-40B4-BE49-F238E27FC236}">
                <a16:creationId xmlns:a16="http://schemas.microsoft.com/office/drawing/2014/main" id="{E564B2C5-BDD6-4975-BB45-557535EE2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8" y="3668787"/>
            <a:ext cx="6328383" cy="3240000"/>
          </a:xfrm>
          <a:prstGeom prst="rect">
            <a:avLst/>
          </a:prstGeom>
        </p:spPr>
      </p:pic>
      <p:pic>
        <p:nvPicPr>
          <p:cNvPr id="7" name="Afbeelding 6" descr="Afbeelding met kaart, tekst, boot, zitten&#10;&#10;Automatisch gegenereerde beschrijving">
            <a:extLst>
              <a:ext uri="{FF2B5EF4-FFF2-40B4-BE49-F238E27FC236}">
                <a16:creationId xmlns:a16="http://schemas.microsoft.com/office/drawing/2014/main" id="{9955A5D6-5851-42B5-A289-0CB7AC6B4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8" y="428787"/>
            <a:ext cx="6328383" cy="3240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FAD7F699-2C84-46F9-9DF7-FF5C67D84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8999" y="6908787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93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9B9F183-D094-4CB2-850F-C147B34793A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858000" cy="4287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2000" b="1" dirty="0"/>
              <a:t>ACL - AP simulation</a:t>
            </a:r>
            <a:endParaRPr lang="nl-NL" sz="2000" b="1" dirty="0"/>
          </a:p>
        </p:txBody>
      </p:sp>
      <p:pic>
        <p:nvPicPr>
          <p:cNvPr id="3" name="Afbeelding 2" descr="Afbeelding met object&#10;&#10;Automatisch gegenereerde beschrijving">
            <a:extLst>
              <a:ext uri="{FF2B5EF4-FFF2-40B4-BE49-F238E27FC236}">
                <a16:creationId xmlns:a16="http://schemas.microsoft.com/office/drawing/2014/main" id="{2FB072DC-672B-49BD-818C-DFC35F16E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00" y="3255225"/>
            <a:ext cx="3360000" cy="2520000"/>
          </a:xfrm>
          <a:prstGeom prst="rect">
            <a:avLst/>
          </a:prstGeom>
        </p:spPr>
      </p:pic>
      <p:pic>
        <p:nvPicPr>
          <p:cNvPr id="8" name="Afbeelding 7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CEE2128D-E1ED-4338-AD74-7F1B88C99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00" y="6004945"/>
            <a:ext cx="3360000" cy="2520000"/>
          </a:xfrm>
          <a:prstGeom prst="rect">
            <a:avLst/>
          </a:prstGeom>
        </p:spPr>
      </p:pic>
      <p:pic>
        <p:nvPicPr>
          <p:cNvPr id="11" name="Afbeelding 10" descr="Afbeelding met object, schermafbeelding&#10;&#10;Automatisch gegenereerde beschrijving">
            <a:extLst>
              <a:ext uri="{FF2B5EF4-FFF2-40B4-BE49-F238E27FC236}">
                <a16:creationId xmlns:a16="http://schemas.microsoft.com/office/drawing/2014/main" id="{D71B7C76-2A87-4A44-85F9-CEA22AD14D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00" y="663774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17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8B9EAB-C057-4739-BED1-F23C4EAEA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349" y="2624939"/>
            <a:ext cx="3575301" cy="1914702"/>
          </a:xfrm>
        </p:spPr>
        <p:txBody>
          <a:bodyPr/>
          <a:lstStyle/>
          <a:p>
            <a:pPr algn="ctr"/>
            <a:r>
              <a:rPr lang="en-NZ" dirty="0"/>
              <a:t>ACL - IE simulation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0090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9B9F183-D094-4CB2-850F-C147B34793A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858000" cy="4287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2000" b="1" dirty="0"/>
              <a:t>ACL - IE simulation</a:t>
            </a:r>
            <a:endParaRPr lang="nl-NL" sz="2000" b="1" dirty="0"/>
          </a:p>
        </p:txBody>
      </p:sp>
      <p:pic>
        <p:nvPicPr>
          <p:cNvPr id="3" name="Afbeelding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6DBB0E9A-496A-4533-B37A-936251279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0" y="6640165"/>
            <a:ext cx="3360000" cy="2520000"/>
          </a:xfrm>
          <a:prstGeom prst="rect">
            <a:avLst/>
          </a:prstGeom>
        </p:spPr>
      </p:pic>
      <p:pic>
        <p:nvPicPr>
          <p:cNvPr id="6" name="Afbeelding 5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5441EDA0-1DF3-4728-BA75-D2E318BCF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6640165"/>
            <a:ext cx="3360000" cy="2520000"/>
          </a:xfrm>
          <a:prstGeom prst="rect">
            <a:avLst/>
          </a:prstGeom>
        </p:spPr>
      </p:pic>
      <p:pic>
        <p:nvPicPr>
          <p:cNvPr id="8" name="Afbeelding 7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7A82AA5F-735A-4DE1-B78B-0CA987346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00" y="3693000"/>
            <a:ext cx="3360000" cy="2520000"/>
          </a:xfrm>
          <a:prstGeom prst="rect">
            <a:avLst/>
          </a:prstGeom>
        </p:spPr>
      </p:pic>
      <p:pic>
        <p:nvPicPr>
          <p:cNvPr id="10" name="Afbeelding 9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E4FFDDFB-395F-4968-A2CC-A4B0FD467E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745835"/>
            <a:ext cx="3360000" cy="2520000"/>
          </a:xfrm>
          <a:prstGeom prst="rect">
            <a:avLst/>
          </a:prstGeom>
        </p:spPr>
      </p:pic>
      <p:pic>
        <p:nvPicPr>
          <p:cNvPr id="12" name="Afbeelding 11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CE0B9F4E-FBD1-44B2-B949-88746FC9FD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0" y="745835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52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9B9F183-D094-4CB2-850F-C147B34793A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858000" cy="4287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2000" b="1" dirty="0"/>
              <a:t>ACL - IE simulation</a:t>
            </a:r>
            <a:endParaRPr lang="nl-NL" sz="2000" b="1" dirty="0"/>
          </a:p>
        </p:txBody>
      </p:sp>
      <p:pic>
        <p:nvPicPr>
          <p:cNvPr id="3" name="Afbeelding 2" descr="Afbeelding met schermafbeelding, zitten, klein, boot&#10;&#10;Automatisch gegenereerde beschrijving">
            <a:extLst>
              <a:ext uri="{FF2B5EF4-FFF2-40B4-BE49-F238E27FC236}">
                <a16:creationId xmlns:a16="http://schemas.microsoft.com/office/drawing/2014/main" id="{4B9A1699-7C15-4BED-A80B-898723006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6" y="3483533"/>
            <a:ext cx="6328383" cy="3240000"/>
          </a:xfrm>
          <a:prstGeom prst="rect">
            <a:avLst/>
          </a:prstGeom>
        </p:spPr>
      </p:pic>
      <p:pic>
        <p:nvPicPr>
          <p:cNvPr id="6" name="Afbeelding 5" descr="Afbeelding met schermafbeelding, zitten&#10;&#10;Automatisch gegenereerde beschrijving">
            <a:extLst>
              <a:ext uri="{FF2B5EF4-FFF2-40B4-BE49-F238E27FC236}">
                <a16:creationId xmlns:a16="http://schemas.microsoft.com/office/drawing/2014/main" id="{CE9B79DD-928C-4922-B710-18119D3D1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8" y="428787"/>
            <a:ext cx="6328383" cy="3240000"/>
          </a:xfrm>
          <a:prstGeom prst="rect">
            <a:avLst/>
          </a:prstGeom>
        </p:spPr>
      </p:pic>
      <p:pic>
        <p:nvPicPr>
          <p:cNvPr id="8" name="Afbeelding 7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9E2EF3AF-5FC4-4574-9FCA-87AF3842CD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7" y="6666000"/>
            <a:ext cx="6328383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7657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313</Words>
  <Application>Microsoft Office PowerPoint</Application>
  <PresentationFormat>A4 (210 x 297 mm)</PresentationFormat>
  <Paragraphs>45</Paragraphs>
  <Slides>41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Kantoorthema</vt:lpstr>
      <vt:lpstr>PowerPoint-presentatie</vt:lpstr>
      <vt:lpstr>ACL - AP simulation</vt:lpstr>
      <vt:lpstr>PowerPoint-presentatie</vt:lpstr>
      <vt:lpstr>PowerPoint-presentatie</vt:lpstr>
      <vt:lpstr>PowerPoint-presentatie</vt:lpstr>
      <vt:lpstr>PowerPoint-presentatie</vt:lpstr>
      <vt:lpstr>ACL - IE simulation</vt:lpstr>
      <vt:lpstr>PowerPoint-presentatie</vt:lpstr>
      <vt:lpstr>PowerPoint-presentatie</vt:lpstr>
      <vt:lpstr>PowerPoint-presentatie</vt:lpstr>
      <vt:lpstr>PowerPoint-presentatie</vt:lpstr>
      <vt:lpstr>PCL - AP simulation</vt:lpstr>
      <vt:lpstr>PowerPoint-presentatie</vt:lpstr>
      <vt:lpstr>PowerPoint-presentatie</vt:lpstr>
      <vt:lpstr>PowerPoint-presentatie</vt:lpstr>
      <vt:lpstr>PowerPoint-presentatie</vt:lpstr>
      <vt:lpstr>PCL - IE simulation</vt:lpstr>
      <vt:lpstr>PowerPoint-presentatie</vt:lpstr>
      <vt:lpstr>PowerPoint-presentatie</vt:lpstr>
      <vt:lpstr>PowerPoint-presentatie</vt:lpstr>
      <vt:lpstr>PowerPoint-presentatie</vt:lpstr>
      <vt:lpstr>MCL - VV simulation</vt:lpstr>
      <vt:lpstr>PowerPoint-presentatie</vt:lpstr>
      <vt:lpstr>PowerPoint-presentatie</vt:lpstr>
      <vt:lpstr>PowerPoint-presentatie</vt:lpstr>
      <vt:lpstr>PowerPoint-presentatie</vt:lpstr>
      <vt:lpstr>MCL – IE simulation</vt:lpstr>
      <vt:lpstr>PowerPoint-presentatie</vt:lpstr>
      <vt:lpstr>PowerPoint-presentatie</vt:lpstr>
      <vt:lpstr>PowerPoint-presentatie</vt:lpstr>
      <vt:lpstr>PowerPoint-presentatie</vt:lpstr>
      <vt:lpstr>LCL – VV simulation</vt:lpstr>
      <vt:lpstr>PowerPoint-presentatie</vt:lpstr>
      <vt:lpstr>PowerPoint-presentatie</vt:lpstr>
      <vt:lpstr>PowerPoint-presentatie</vt:lpstr>
      <vt:lpstr>PowerPoint-presentatie</vt:lpstr>
      <vt:lpstr>LCL – IE simulation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Nynke Rooks</dc:creator>
  <cp:lastModifiedBy>Nynke Rooks</cp:lastModifiedBy>
  <cp:revision>33</cp:revision>
  <dcterms:created xsi:type="dcterms:W3CDTF">2020-09-06T23:16:16Z</dcterms:created>
  <dcterms:modified xsi:type="dcterms:W3CDTF">2020-09-07T00:14:35Z</dcterms:modified>
</cp:coreProperties>
</file>