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4" r:id="rId8"/>
    <p:sldId id="263" r:id="rId9"/>
    <p:sldId id="260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896292-6F53-4C3F-8736-4D16342E0D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3327C68-6991-4A87-8982-2CF8E14997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B859200-4FE1-48A8-BA97-3C2EBA3EA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8EAE7-8015-49AB-844D-AE7AA2F69446}" type="datetimeFigureOut">
              <a:rPr lang="nl-NL" smtClean="0"/>
              <a:t>13-12-2021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FF14E6D-0D8B-4A02-B72D-F9C1AAA5E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27A34CC-38A5-4A11-96A3-299153EEA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0A654-A11F-416A-B1B7-30F949FD4B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0599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402C14-AE96-4063-B7C9-8D529A0B7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0C451D5-979B-49ED-BC34-7DBBC3813E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6CF4B9-A017-46B9-B275-51B395DFD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8EAE7-8015-49AB-844D-AE7AA2F69446}" type="datetimeFigureOut">
              <a:rPr lang="nl-NL" smtClean="0"/>
              <a:t>13-12-2021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C68CC18-EBAF-41EE-8DBC-EBBF80E0F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E48EE5D-399F-4E2D-B336-A86B109CD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0A654-A11F-416A-B1B7-30F949FD4B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814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5FC0279-5195-4BFC-AD15-6635C74811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4BBE02D-7804-479D-B43B-B145DC9CDF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004D593-A90C-4F0E-9685-BDA5BEA3C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8EAE7-8015-49AB-844D-AE7AA2F69446}" type="datetimeFigureOut">
              <a:rPr lang="nl-NL" smtClean="0"/>
              <a:t>13-12-2021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6358CFF-6063-45A7-A11C-5BDB0F66B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4C94A88-823C-4E1C-9DE6-260B6E6A0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0A654-A11F-416A-B1B7-30F949FD4B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4990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302681-DAA2-495A-ACF6-A1E99FBFA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52B123-89C0-4346-94F7-40D8E8C9A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1164705-EB11-4519-BF39-6D10FC189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8EAE7-8015-49AB-844D-AE7AA2F69446}" type="datetimeFigureOut">
              <a:rPr lang="nl-NL" smtClean="0"/>
              <a:t>13-12-2021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EE36C64-71ED-484D-9487-58D481D42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54FE61E-88BE-4C05-9C05-BFE274554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0A654-A11F-416A-B1B7-30F949FD4B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8190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4ED177-749C-48A6-9345-16696C64A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34AA402-6614-48D5-96AB-069D549F6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68CCF53-1FFD-43BC-B718-8C73DAB50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8EAE7-8015-49AB-844D-AE7AA2F69446}" type="datetimeFigureOut">
              <a:rPr lang="nl-NL" smtClean="0"/>
              <a:t>13-12-2021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B37BA42-5457-40D8-9845-C4CAC5F3E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62AD407-9891-4BE9-B3FE-FD203A035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0A654-A11F-416A-B1B7-30F949FD4B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8881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FB7ECA-B922-43A6-B238-67A97AB46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71467C6-E426-40CF-BF11-F6700615B7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753A98B-0902-4817-80F0-11C7881227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A670B48-19D0-40D9-A324-FBC785235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8EAE7-8015-49AB-844D-AE7AA2F69446}" type="datetimeFigureOut">
              <a:rPr lang="nl-NL" smtClean="0"/>
              <a:t>13-12-2021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20E78EF-5771-4BBE-9FDC-438DE82F5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FD800E1-0D51-4D33-831E-65F48E414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0A654-A11F-416A-B1B7-30F949FD4B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135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5C1C21-30AA-4025-8D98-F5ECF84EC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3B73783-4F81-4F35-B3DE-32DF5563A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C987711-C9B3-4A58-A439-51C88905CD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D5B5767-639C-408E-AC70-171A71F739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7F391A9-2476-4909-B96C-E2A8E465F2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62C3D15-1F1F-4DF3-86B7-EC9DFEC9B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8EAE7-8015-49AB-844D-AE7AA2F69446}" type="datetimeFigureOut">
              <a:rPr lang="nl-NL" smtClean="0"/>
              <a:t>13-12-2021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E96FDD4-9436-4069-A49E-B748B7F5E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64E7F9E-76DB-4E0B-9778-706208CE1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0A654-A11F-416A-B1B7-30F949FD4B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02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EDE2A1-2862-4242-9185-90A29AD58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4CC83E4-D505-4D47-B621-A707259DD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8EAE7-8015-49AB-844D-AE7AA2F69446}" type="datetimeFigureOut">
              <a:rPr lang="nl-NL" smtClean="0"/>
              <a:t>13-12-2021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293D6E4-F231-45DB-B077-668E0E32F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0D8C9A8-6330-4643-B0E1-E1F841259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0A654-A11F-416A-B1B7-30F949FD4B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1461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A96F72E-748C-4B7E-88C6-789E829F3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8EAE7-8015-49AB-844D-AE7AA2F69446}" type="datetimeFigureOut">
              <a:rPr lang="nl-NL" smtClean="0"/>
              <a:t>13-12-2021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AC56126-3C33-488E-AD96-C7506228B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0A0D5F0-C0A3-4BF9-9145-1940B8F8F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0A654-A11F-416A-B1B7-30F949FD4B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5105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94759B-89BD-4D3E-9369-07C3510AE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3849490-8CD7-4584-AFF8-45D1C8FCA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24BE860-D0FC-4A3D-B7B1-591B28F770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412AB2A-E33D-4F42-AE5D-242A5003F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8EAE7-8015-49AB-844D-AE7AA2F69446}" type="datetimeFigureOut">
              <a:rPr lang="nl-NL" smtClean="0"/>
              <a:t>13-12-2021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ECE465C-0E21-4003-9199-B1C7F6E54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F01A1A1-D17B-44FF-872A-BDAC50669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0A654-A11F-416A-B1B7-30F949FD4B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0943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AED86A-4261-4706-B342-5368460D2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1FB7C16-5143-47D5-9B55-3394F9DA2F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26C788C-3743-4DEF-ABFE-E0D440B8D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FCA8F95-8287-4D6B-A6E6-4F5B26951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8EAE7-8015-49AB-844D-AE7AA2F69446}" type="datetimeFigureOut">
              <a:rPr lang="nl-NL" smtClean="0"/>
              <a:t>13-12-2021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A08749B-9846-4788-B40C-D81C2ECC9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C17E81E-44DB-4AA2-855C-A49F6E002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0A654-A11F-416A-B1B7-30F949FD4B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287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38547FA-8AD5-4F9A-881D-CC8FD0497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0EA8E5C-6113-4529-A348-3CBBAF373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5B89B72-188A-4AD4-800E-3631F5EC4E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8EAE7-8015-49AB-844D-AE7AA2F69446}" type="datetimeFigureOut">
              <a:rPr lang="nl-NL" smtClean="0"/>
              <a:t>13-12-2021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B467944-A17D-49CB-9D51-BFA212846F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44BF774-A206-4320-8EFA-9920CE2216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0A654-A11F-416A-B1B7-30F949FD4B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1315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24290EF8-3FE3-48C4-ADCF-9F0C7860CFA6}"/>
              </a:ext>
            </a:extLst>
          </p:cNvPr>
          <p:cNvSpPr txBox="1"/>
          <p:nvPr/>
        </p:nvSpPr>
        <p:spPr>
          <a:xfrm>
            <a:off x="1677971" y="2055043"/>
            <a:ext cx="95870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dirty="0">
                <a:latin typeface="Arial" panose="020B0604020202020204" pitchFamily="34" charset="0"/>
                <a:cs typeface="Arial" panose="020B0604020202020204" pitchFamily="34" charset="0"/>
              </a:rPr>
              <a:t>Sensitivity analysis 3: Obtain the bounds of prestretch values to use in the calibration</a:t>
            </a:r>
            <a:endParaRPr lang="nl-NL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342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8F210BAC-9E25-4C1C-9FCC-3E498C25DCBD}"/>
              </a:ext>
            </a:extLst>
          </p:cNvPr>
          <p:cNvSpPr txBox="1"/>
          <p:nvPr/>
        </p:nvSpPr>
        <p:spPr>
          <a:xfrm>
            <a:off x="0" y="0"/>
            <a:ext cx="4590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Model du02 – Last converged times</a:t>
            </a: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8147D6A-D7FF-4249-A151-33A1E43D9B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363" y="3671023"/>
            <a:ext cx="2926086" cy="219456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2DC3D73-CD5F-42AC-8B21-57E1C1DEE8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2411"/>
            <a:ext cx="2926086" cy="219456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CAB8202-9F69-4DE1-90D0-F6A23085D9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9" y="3671024"/>
            <a:ext cx="2926086" cy="2194565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BDBD9C06-08DF-4C5A-A7D2-ED07EA3B7E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535" y="3671022"/>
            <a:ext cx="2926086" cy="2194565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B007E18C-E372-4CF3-A2E0-B8FC59B91B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535" y="992411"/>
            <a:ext cx="2926086" cy="2194565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59421D5E-2829-4F4D-A0B1-0708009EF7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449" y="3671022"/>
            <a:ext cx="2926086" cy="2194565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7AB69655-F7B9-4B8D-85AC-183A12B5C8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449" y="992411"/>
            <a:ext cx="2926086" cy="2194565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4DE18DEF-1221-4503-91A9-7E48F495A7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363" y="992411"/>
            <a:ext cx="2926086" cy="219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019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8F210BAC-9E25-4C1C-9FCC-3E498C25DCBD}"/>
              </a:ext>
            </a:extLst>
          </p:cNvPr>
          <p:cNvSpPr txBox="1"/>
          <p:nvPr/>
        </p:nvSpPr>
        <p:spPr>
          <a:xfrm>
            <a:off x="0" y="0"/>
            <a:ext cx="4590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Model oks001 – Last converged times</a:t>
            </a: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F56E498-8606-4D33-8EFC-94E4236652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14" y="952332"/>
            <a:ext cx="2926086" cy="219456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3F1DD81-6F7D-4E84-9873-D0E7A42FD7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4" y="952331"/>
            <a:ext cx="2926086" cy="219456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E8DDD71E-182B-4365-883F-3076E7EA5E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952331"/>
            <a:ext cx="2926086" cy="2194565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38F93752-4E77-4E7C-AF71-34EA9FE4CD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4" y="4201369"/>
            <a:ext cx="2926086" cy="2194565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D4705A53-1138-48B7-A8F7-B479571BB7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914" y="4201370"/>
            <a:ext cx="2926086" cy="2194565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5F723E46-7F09-4914-B770-C002B69572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14" y="4201369"/>
            <a:ext cx="2926086" cy="2194565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ACC07E62-D1B3-41E1-A80D-857C74DA3E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14" y="4201371"/>
            <a:ext cx="2926086" cy="2194565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F4CB169F-2087-40E7-B1F9-F3A3E6844B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914" y="952333"/>
            <a:ext cx="2926086" cy="219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886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8F210BAC-9E25-4C1C-9FCC-3E498C25DCBD}"/>
              </a:ext>
            </a:extLst>
          </p:cNvPr>
          <p:cNvSpPr txBox="1"/>
          <p:nvPr/>
        </p:nvSpPr>
        <p:spPr>
          <a:xfrm>
            <a:off x="0" y="0"/>
            <a:ext cx="4590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Model oks002 – Last converged times</a:t>
            </a: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2C454CD-8041-44B0-BF99-CC116BFA2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197" y="3763626"/>
            <a:ext cx="2926086" cy="219456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41DD7D7-8FBD-4619-ACB6-E688C50A75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28" y="1236376"/>
            <a:ext cx="2926086" cy="219456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C01DD9C9-4E4E-4495-A47B-074CFA1921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28" y="3763626"/>
            <a:ext cx="2926086" cy="219456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42AF8701-74A5-4A3B-BFA3-5B8172D53C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652" y="3763627"/>
            <a:ext cx="2926086" cy="2194565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436192F1-D26B-4858-9C7D-AB712A6FFB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652" y="1234433"/>
            <a:ext cx="2926086" cy="2194565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DF1B11DF-8206-41B2-BEA9-DE57EFC2D5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566" y="3763627"/>
            <a:ext cx="2926086" cy="2194565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D47FBB8A-202E-47C9-BB33-E9E55A1A66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566" y="1234434"/>
            <a:ext cx="2926086" cy="2194565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4E8F1A6C-51A9-4EC5-97C6-8D0D1AD27C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197" y="1234433"/>
            <a:ext cx="2926086" cy="219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468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8F210BAC-9E25-4C1C-9FCC-3E498C25DCBD}"/>
              </a:ext>
            </a:extLst>
          </p:cNvPr>
          <p:cNvSpPr txBox="1"/>
          <p:nvPr/>
        </p:nvSpPr>
        <p:spPr>
          <a:xfrm>
            <a:off x="0" y="0"/>
            <a:ext cx="4590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Model oks003 – Last converged times</a:t>
            </a: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7FA151F-AB7F-4604-A1CC-7BDD081AEB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478" y="3841445"/>
            <a:ext cx="2926086" cy="219456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8C23B5B4-5819-43B4-9C50-DB6246ECAE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12" y="1234434"/>
            <a:ext cx="2926086" cy="219456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7E72199-552C-4364-A9A3-1CE4095B41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12" y="3841446"/>
            <a:ext cx="2926086" cy="219456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2AF5C86F-1192-4F06-86A1-8708F3D82F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914" y="3841446"/>
            <a:ext cx="2926086" cy="2194565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81027E09-586E-4D00-9402-D18EE8C67D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914" y="1234434"/>
            <a:ext cx="2926086" cy="2194565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55A62441-D907-4E2C-AE54-9DB5572FB8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046" y="3841447"/>
            <a:ext cx="2926086" cy="2194565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CD766962-734E-45F3-8750-7BDB332775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046" y="1234435"/>
            <a:ext cx="2926086" cy="2194565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478843B9-F36B-48FF-B3EE-0C38F2D63A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478" y="1234434"/>
            <a:ext cx="2926086" cy="219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604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8F210BAC-9E25-4C1C-9FCC-3E498C25DCBD}"/>
              </a:ext>
            </a:extLst>
          </p:cNvPr>
          <p:cNvSpPr txBox="1"/>
          <p:nvPr/>
        </p:nvSpPr>
        <p:spPr>
          <a:xfrm>
            <a:off x="0" y="0"/>
            <a:ext cx="4590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Model oks004 – Last converged times</a:t>
            </a: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95D4CF8-87FE-4727-A297-DCA1AA2511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399" y="3831719"/>
            <a:ext cx="2926086" cy="219456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8476388-B2FC-44C5-8FD3-226085DCF5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4434"/>
            <a:ext cx="2926086" cy="219456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EF33321-A24A-4292-BDC4-F9EC8F0325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1720"/>
            <a:ext cx="2926086" cy="219456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973966D2-B7CB-48CB-AE83-0E2BEE368D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914" y="3831720"/>
            <a:ext cx="2926086" cy="2194565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4F25DAEC-8B3C-4A2B-AEBA-60D61D0DAB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914" y="1234434"/>
            <a:ext cx="2926086" cy="2194565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BB395D88-E3C1-4A8E-AB9F-48189866C7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858" y="3831720"/>
            <a:ext cx="2926086" cy="2194565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B95CF7E4-F383-4EAF-A27D-EA18759466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858" y="1234434"/>
            <a:ext cx="2926086" cy="2194565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C35A8DCD-D096-410F-9A81-E983696A46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811" y="1234434"/>
            <a:ext cx="2926086" cy="219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445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8F210BAC-9E25-4C1C-9FCC-3E498C25DCBD}"/>
              </a:ext>
            </a:extLst>
          </p:cNvPr>
          <p:cNvSpPr txBox="1"/>
          <p:nvPr/>
        </p:nvSpPr>
        <p:spPr>
          <a:xfrm>
            <a:off x="0" y="0"/>
            <a:ext cx="4590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Model oks006 – Last converged times</a:t>
            </a: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FFF42C4-988B-4042-B9CE-6D032CFBE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3" y="1234434"/>
            <a:ext cx="2926086" cy="219456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F312242-746F-4597-9C61-AE619691E3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41" y="3676077"/>
            <a:ext cx="2926086" cy="219456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AB72B5B3-9121-4491-AA00-1CE78B6BC6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501" y="3676078"/>
            <a:ext cx="2926086" cy="219456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4A411C6A-ADAB-4FAF-9730-66A5598F61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501" y="1234434"/>
            <a:ext cx="2926086" cy="2194565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D08709DD-EDF4-4D9B-A25C-1B2B70916C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773355"/>
            <a:ext cx="2926086" cy="2194565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67DB6B33-A264-4A11-9B19-852BFF5F33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34435"/>
            <a:ext cx="2926086" cy="2194565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0C584A71-CBB4-42C0-A772-D5B327D33E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499" y="1234434"/>
            <a:ext cx="2926086" cy="2194565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D827BB8E-4D2C-4D9B-AD9D-E1F8D92E98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499" y="3676077"/>
            <a:ext cx="2926086" cy="219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790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8F210BAC-9E25-4C1C-9FCC-3E498C25DCBD}"/>
              </a:ext>
            </a:extLst>
          </p:cNvPr>
          <p:cNvSpPr txBox="1"/>
          <p:nvPr/>
        </p:nvSpPr>
        <p:spPr>
          <a:xfrm>
            <a:off x="0" y="0"/>
            <a:ext cx="4590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Model oks007 – Last converged times</a:t>
            </a: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682772D-B8C0-4FC6-B7D0-8F57D61754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811" y="3670234"/>
            <a:ext cx="2926086" cy="219456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3922151-7DBC-4337-8C8E-BCCBA3914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" y="1234432"/>
            <a:ext cx="2926086" cy="219456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13CE756-1AD1-4501-BA17-2A21C6E617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" y="3670235"/>
            <a:ext cx="2926086" cy="219456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9B68107-1A72-4D4A-A690-D0EF76CE77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948" y="3670236"/>
            <a:ext cx="2926086" cy="2194565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F17AD274-B04B-4CAD-A63F-F56DCDAF35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948" y="1234433"/>
            <a:ext cx="2926086" cy="2194565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2E09F2A5-EDBE-4581-AFAF-7432605FC3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862" y="3670236"/>
            <a:ext cx="2926086" cy="2194565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DDB9C168-BEB7-4584-BA1C-4118C7D5A5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862" y="1234434"/>
            <a:ext cx="2926086" cy="2194565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6FC2DE1C-DB06-4D72-A8A4-F775564D0B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811" y="1234432"/>
            <a:ext cx="2926086" cy="219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067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8F210BAC-9E25-4C1C-9FCC-3E498C25DCBD}"/>
              </a:ext>
            </a:extLst>
          </p:cNvPr>
          <p:cNvSpPr txBox="1"/>
          <p:nvPr/>
        </p:nvSpPr>
        <p:spPr>
          <a:xfrm>
            <a:off x="0" y="0"/>
            <a:ext cx="4590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Model oks008 – Last converged times</a:t>
            </a: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0C8A39E-EE8A-41A8-A109-4ED0261CFC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" y="1234434"/>
            <a:ext cx="2926086" cy="219456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8F6440C-24AE-443F-A720-A5A7EA0481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3624"/>
            <a:ext cx="2926086" cy="219456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1B0BC77-15CE-46C0-8A23-A209B9D51C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505" y="3763624"/>
            <a:ext cx="2926086" cy="219456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EF93A98-40E9-483E-BF71-1816530A3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914" y="1234435"/>
            <a:ext cx="2926086" cy="2194565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75BB4BEC-8053-429E-8BBC-6D035CBB59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828" y="3763625"/>
            <a:ext cx="2926086" cy="2194565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4A3D3D0E-EA4F-4786-9D33-B347A7C2A5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828" y="1234435"/>
            <a:ext cx="2926086" cy="2194565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BAA39A58-DE77-4CAF-8AD2-9FBD4FB729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6" y="1234435"/>
            <a:ext cx="2926086" cy="2194565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48807DE1-DBD9-47D0-9BBE-096826E8A1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6" y="3763623"/>
            <a:ext cx="2926086" cy="219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86962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63</Words>
  <Application>Microsoft Office PowerPoint</Application>
  <PresentationFormat>Breedbeeld</PresentationFormat>
  <Paragraphs>9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Nynke Rooks</dc:creator>
  <cp:lastModifiedBy>Nynke Rooks</cp:lastModifiedBy>
  <cp:revision>9</cp:revision>
  <dcterms:created xsi:type="dcterms:W3CDTF">2021-12-13T04:29:20Z</dcterms:created>
  <dcterms:modified xsi:type="dcterms:W3CDTF">2021-12-13T04:42:02Z</dcterms:modified>
</cp:coreProperties>
</file>