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53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F796C-CA9E-4B71-8CC9-381441C1D08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0BA1A-A558-4D0C-AB28-EE1FBE8A0F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3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48DBF-3E3F-4768-8BCD-B84D4A328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C4935E-4A2C-477E-B1F9-D7F477725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45E152-67B9-4FD9-B55A-F0244F46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A0705B-1402-468E-ACD4-3DB5954F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91AE6A-82D6-460A-9114-FFC8AB41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13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CBC24-D6EA-4D96-98E4-6D50EE37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9CAFF2-17F9-4D2E-9BD5-48EC55D8C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52305A-2A03-422C-A423-7FB05C6D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985884-AA50-49C9-AE22-3DBA7136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4F14B6-C57E-48F2-A78C-C1B7C42A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66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717855-5B68-4A8E-A202-BA31BA5D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12FB9B-A7BF-4859-AC0F-E57533E5C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ABCEB3-1361-458A-B314-A817FA1A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51161-49FA-4064-9918-60507EB1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0BE728-63F1-40DE-89D4-413C0E84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95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2728-8988-4993-8412-5AF1A8CB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180229-0959-42B1-AC2D-8E0E46BB0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1C173A-D722-4073-AF2F-36CA9E88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882EC-2A9F-40FA-9B75-1475F890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66E1BF-A348-40D8-A071-E2AE6F48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12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77FCB-DBE9-48A8-A0C9-3B3DC041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CB2677-D438-4EC8-953D-5351D1F50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2F79FC-EAAE-470B-B47C-933058A1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C925E4-C8FD-40A3-8903-E1ADD5D1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54D13F-0EA1-4B53-B17F-B21D8A3F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4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4A1D5-FC64-48AD-8E02-B1B215E2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3DB3AA-98D4-4873-A6A1-68284570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296C2C-D46A-41AE-BB03-65D738FFF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3FA32B-6641-4846-AC93-89F2B241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3D1E98-B310-417C-B843-85ACEABE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753795-D72F-4187-BAD1-B0EFD95E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04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702D2-6220-40A8-8798-561C0849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1931C5-A5E7-4F20-BB54-25D6D0DC2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BA9EA9-8FAC-4AC5-BE6E-B70506BA6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69B806-4E92-402B-8D8D-383CBBFB9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5D04C56-9500-4553-8C05-F4F68E616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23B6379-899F-4A10-A563-F1F9A187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C86387D-71F1-44C8-ADE9-1FA79952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E38FDE-3634-4798-93E7-BFFD2CF6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6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BD49F-E456-4222-8D92-287DD4B7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F291AD-3A8F-4056-96D7-8F638EE9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080793-1068-425C-9047-7BEF7B91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D264B8-91FD-4F88-9780-6FCFB50A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94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4052F10-0A2F-4E08-A60C-DDD87CE1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63795D-0FDC-44EE-A531-3CFDCAA7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89B007-957C-48EE-B56F-63CC6560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0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9BB2A-C1D0-42C7-8405-418A005A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0010E2-FADE-4AC0-9CE4-6721D0E7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E13426-3C22-45F7-980B-0DC8BD8DB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12D08D-33D6-45FF-87D1-BC3F2CA0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82ABD7-36FF-4F0D-8AC9-C7E98F03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F77569-0474-4F19-A429-F7237BED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58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EBE83-3657-47A8-9EFE-40F84E03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086BC0E-6C2D-4611-9B44-525C5BF4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F59449-E682-4B66-BE6C-F19639457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77B255-4450-4C9D-890E-743C606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0DC3B5-7CCA-41FA-B1BE-B34DE7E9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BC6C38-0458-47C9-B477-A25FFB94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12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EB4EA7C-58E2-4B17-889D-56DAB7E8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4DA821-A82A-4497-9B23-02A662B5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A3CB91-3FEE-487A-BA16-F864696F5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0D1453-E02E-4AF5-A8D9-34F64CBAE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EE1E78-D5CA-4D04-9B23-8BACADEE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46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152C796E-81C3-44FC-A7C9-F006E0B9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E874BF3-9C73-491B-B803-763EF0F74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Afbeelding 48">
            <a:extLst>
              <a:ext uri="{FF2B5EF4-FFF2-40B4-BE49-F238E27FC236}">
                <a16:creationId xmlns:a16="http://schemas.microsoft.com/office/drawing/2014/main" id="{5B99B678-9ECC-445F-AF86-0E0384604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2041200"/>
            <a:ext cx="5212090" cy="2753721"/>
          </a:xfrm>
          <a:prstGeom prst="rect">
            <a:avLst/>
          </a:prstGeom>
        </p:spPr>
      </p:pic>
      <p:pic>
        <p:nvPicPr>
          <p:cNvPr id="53" name="Afbeelding 52" descr="Afbeelding met microfoon&#10;&#10;Automatisch gegenereerde beschrijving">
            <a:extLst>
              <a:ext uri="{FF2B5EF4-FFF2-40B4-BE49-F238E27FC236}">
                <a16:creationId xmlns:a16="http://schemas.microsoft.com/office/drawing/2014/main" id="{798B9E17-8E5F-4286-BBD1-7D75BBE70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1" t="20889" r="24465" b="20757"/>
          <a:stretch/>
        </p:blipFill>
        <p:spPr>
          <a:xfrm rot="12257226">
            <a:off x="3159645" y="1762172"/>
            <a:ext cx="2387681" cy="1844217"/>
          </a:xfrm>
          <a:prstGeom prst="rect">
            <a:avLst/>
          </a:prstGeom>
        </p:spPr>
      </p:pic>
      <p:pic>
        <p:nvPicPr>
          <p:cNvPr id="57" name="Afbeelding 56" descr="Afbeelding met microfoon&#10;&#10;Automatisch gegenereerde beschrijving">
            <a:extLst>
              <a:ext uri="{FF2B5EF4-FFF2-40B4-BE49-F238E27FC236}">
                <a16:creationId xmlns:a16="http://schemas.microsoft.com/office/drawing/2014/main" id="{405A91B7-6A7D-4001-97B5-C0C7853BBB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23171" r="22658" b="22484"/>
          <a:stretch/>
        </p:blipFill>
        <p:spPr>
          <a:xfrm rot="10800000">
            <a:off x="3112774" y="3519453"/>
            <a:ext cx="2557348" cy="1717517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5B0598DD-1B89-4D93-B837-3134F3F829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6" t="20889" r="23151" b="20556"/>
          <a:stretch/>
        </p:blipFill>
        <p:spPr>
          <a:xfrm rot="20711397">
            <a:off x="147201" y="3513872"/>
            <a:ext cx="2399066" cy="1850569"/>
          </a:xfrm>
          <a:prstGeom prst="rect">
            <a:avLst/>
          </a:prstGeom>
        </p:spPr>
      </p:pic>
      <p:pic>
        <p:nvPicPr>
          <p:cNvPr id="51" name="Afbeelding 50" descr="Afbeelding met bijl&#10;&#10;Automatisch gegenereerde beschrijving">
            <a:extLst>
              <a:ext uri="{FF2B5EF4-FFF2-40B4-BE49-F238E27FC236}">
                <a16:creationId xmlns:a16="http://schemas.microsoft.com/office/drawing/2014/main" id="{056A0082-FE2F-4552-8799-42C2A803E8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t="22185" r="22000" b="22484"/>
          <a:stretch/>
        </p:blipFill>
        <p:spPr>
          <a:xfrm>
            <a:off x="18096" y="1641765"/>
            <a:ext cx="2557394" cy="174867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715D9561-A046-4736-A64E-3345D6D17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943FEC9-CA4E-43CF-80C2-0A0231893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Afbeelding 53">
            <a:extLst>
              <a:ext uri="{FF2B5EF4-FFF2-40B4-BE49-F238E27FC236}">
                <a16:creationId xmlns:a16="http://schemas.microsoft.com/office/drawing/2014/main" id="{01A3A884-0AD8-4D07-B267-E6D0DF986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2041200"/>
            <a:ext cx="5212090" cy="2753721"/>
          </a:xfrm>
          <a:prstGeom prst="rect">
            <a:avLst/>
          </a:prstGeom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FDAA8095-7DCF-4970-8D2C-41E67ECB60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21221" r="24301" b="20556"/>
          <a:stretch/>
        </p:blipFill>
        <p:spPr>
          <a:xfrm rot="12210188">
            <a:off x="3158804" y="1767032"/>
            <a:ext cx="2394768" cy="1840077"/>
          </a:xfrm>
          <a:prstGeom prst="rect">
            <a:avLst/>
          </a:prstGeom>
        </p:spPr>
      </p:pic>
      <p:pic>
        <p:nvPicPr>
          <p:cNvPr id="62" name="Afbeelding 61" descr="Afbeelding met microfoon&#10;&#10;Automatisch gegenereerde beschrijving">
            <a:extLst>
              <a:ext uri="{FF2B5EF4-FFF2-40B4-BE49-F238E27FC236}">
                <a16:creationId xmlns:a16="http://schemas.microsoft.com/office/drawing/2014/main" id="{E1F63B5A-A8F6-43F6-87FC-FF030CCCAC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23171" r="22658" b="22484"/>
          <a:stretch/>
        </p:blipFill>
        <p:spPr>
          <a:xfrm rot="10800000">
            <a:off x="3112774" y="3508304"/>
            <a:ext cx="2557348" cy="1717517"/>
          </a:xfrm>
          <a:prstGeom prst="rect">
            <a:avLst/>
          </a:prstGeom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71801A9C-2F04-4264-9BCB-27FC1E0D63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6" t="20889" r="23315" b="20889"/>
          <a:stretch/>
        </p:blipFill>
        <p:spPr>
          <a:xfrm rot="20534543">
            <a:off x="189646" y="3522626"/>
            <a:ext cx="2391568" cy="1840045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DAFB6EA0-B71A-448C-AB0B-573676D06C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1" t="26671" r="25616" b="26433"/>
          <a:stretch/>
        </p:blipFill>
        <p:spPr>
          <a:xfrm>
            <a:off x="57598" y="1681252"/>
            <a:ext cx="2531085" cy="170642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43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0</Words>
  <Application>Microsoft Office PowerPoint</Application>
  <PresentationFormat>Breedbeeld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Nynke Rooks</dc:creator>
  <cp:lastModifiedBy>Nynke Rooks</cp:lastModifiedBy>
  <cp:revision>51</cp:revision>
  <dcterms:created xsi:type="dcterms:W3CDTF">2021-10-27T00:34:33Z</dcterms:created>
  <dcterms:modified xsi:type="dcterms:W3CDTF">2021-10-27T21:14:57Z</dcterms:modified>
</cp:coreProperties>
</file>