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18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96C-CA9E-4B71-8CC9-381441C1D08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BA1A-A558-4D0C-AB28-EE1FBE8A0F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8DBF-3E3F-4768-8BCD-B84D4A328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935E-4A2C-477E-B1F9-D7F47772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5E152-67B9-4FD9-B55A-F0244F4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A0705B-1402-468E-ACD4-3DB5954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1AE6A-82D6-460A-9114-FFC8AB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1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CBC24-D6EA-4D96-98E4-6D50EE3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9CAFF2-17F9-4D2E-9BD5-48EC55D8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2305A-2A03-422C-A423-7FB05C6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85884-AA50-49C9-AE22-3DBA713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14B6-C57E-48F2-A78C-C1B7C42A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17855-5B68-4A8E-A202-BA31BA5D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2FB9B-A7BF-4859-AC0F-E57533E5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BCEB3-1361-458A-B314-A817FA1A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51161-49FA-4064-9918-60507EB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BE728-63F1-40DE-89D4-413C0E8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2728-8988-4993-8412-5AF1A8C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80229-0959-42B1-AC2D-8E0E46BB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C173A-D722-4073-AF2F-36CA9E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882EC-2A9F-40FA-9B75-1475F89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6E1BF-A348-40D8-A071-E2AE6F4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7FCB-DBE9-48A8-A0C9-3B3DC04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B2677-D438-4EC8-953D-5351D1F5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F79FC-EAAE-470B-B47C-933058A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925E4-C8FD-40A3-8903-E1ADD5D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D13F-0EA1-4B53-B17F-B21D8A3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4A1D5-FC64-48AD-8E02-B1B21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DB3AA-98D4-4873-A6A1-68284570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96C2C-D46A-41AE-BB03-65D738F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3FA32B-6641-4846-AC93-89F2B241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3D1E98-B310-417C-B843-85ACEAB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753795-D72F-4187-BAD1-B0EFD95E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02D2-6220-40A8-8798-561C084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931C5-A5E7-4F20-BB54-25D6D0DC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A9EA9-8FAC-4AC5-BE6E-B70506BA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B806-4E92-402B-8D8D-383CBBFB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D04C56-9500-4553-8C05-F4F68E61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3B6379-899F-4A10-A563-F1F9A18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86387D-71F1-44C8-ADE9-1FA7995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38FDE-3634-4798-93E7-BFFD2C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D49F-E456-4222-8D92-287DD4B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291AD-3A8F-4056-96D7-8F638EE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080793-1068-425C-9047-7BEF7B91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264B8-91FD-4F88-9780-6FCFB50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52F10-0A2F-4E08-A60C-DDD87CE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63795D-0FDC-44EE-A531-3CFDCAA7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89B007-957C-48EE-B56F-63CC6560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9BB2A-C1D0-42C7-8405-418A005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010E2-FADE-4AC0-9CE4-6721D0E7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E13426-3C22-45F7-980B-0DC8BD8D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2D08D-33D6-45FF-87D1-BC3F2CA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2ABD7-36FF-4F0D-8AC9-C7E98F0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F77569-0474-4F19-A429-F7237BE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EBE83-3657-47A8-9EFE-40F84E0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86BC0E-6C2D-4611-9B44-525C5BF4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59449-E682-4B66-BE6C-F1963945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7B255-4450-4C9D-890E-743C606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DC3B5-7CCA-41FA-B1BE-B34DE7E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BC6C38-0458-47C9-B477-A25FFB9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B4EA7C-58E2-4B17-889D-56DAB7E8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4DA821-A82A-4497-9B23-02A662B5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3CB91-3FEE-487A-BA16-F864696F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1453-E02E-4AF5-A8D9-34F64CBAE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E1E78-D5CA-4D04-9B23-8BACADEE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60C8576-9EBE-48DC-8FD2-781B963C7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9CE410B-6549-4F1A-8C94-418C74265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Afbeelding 34">
            <a:extLst>
              <a:ext uri="{FF2B5EF4-FFF2-40B4-BE49-F238E27FC236}">
                <a16:creationId xmlns:a16="http://schemas.microsoft.com/office/drawing/2014/main" id="{1B05F031-1CDE-46F4-9CC1-A3903E26B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0" y="2041200"/>
            <a:ext cx="6949454" cy="2753721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6BEF6B2D-B773-4E9E-AFC1-905328DF3F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000" b="20556"/>
          <a:stretch/>
        </p:blipFill>
        <p:spPr>
          <a:xfrm rot="20581164">
            <a:off x="119402" y="3602136"/>
            <a:ext cx="2426863" cy="1850569"/>
          </a:xfrm>
          <a:prstGeom prst="rect">
            <a:avLst/>
          </a:prstGeom>
        </p:spPr>
      </p:pic>
      <p:pic>
        <p:nvPicPr>
          <p:cNvPr id="43" name="Afbeelding 42" descr="Afbeelding met microfoon&#10;&#10;Automatisch gegenereerde beschrijving">
            <a:extLst>
              <a:ext uri="{FF2B5EF4-FFF2-40B4-BE49-F238E27FC236}">
                <a16:creationId xmlns:a16="http://schemas.microsoft.com/office/drawing/2014/main" id="{1E818CCE-260D-4DEB-B360-884D630226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20889" r="24286" b="20556"/>
          <a:stretch/>
        </p:blipFill>
        <p:spPr>
          <a:xfrm rot="12159698">
            <a:off x="3145508" y="1717078"/>
            <a:ext cx="2387727" cy="1850569"/>
          </a:xfrm>
          <a:prstGeom prst="rect">
            <a:avLst/>
          </a:prstGeom>
        </p:spPr>
      </p:pic>
      <p:pic>
        <p:nvPicPr>
          <p:cNvPr id="47" name="Afbeelding 46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18E8F3F1-FF6C-4DD0-B113-CCA1E9CD5B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23171" r="22857" b="22484"/>
          <a:stretch/>
        </p:blipFill>
        <p:spPr>
          <a:xfrm rot="10800000">
            <a:off x="3121158" y="3544505"/>
            <a:ext cx="2548295" cy="1717517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39391065-578B-4265-B49E-4955F1B785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5" t="23171" r="22001" b="22484"/>
          <a:stretch/>
        </p:blipFill>
        <p:spPr>
          <a:xfrm>
            <a:off x="0" y="1698132"/>
            <a:ext cx="2552731" cy="171751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17157894-A7D3-480F-813E-7C9073BD2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4A4EE56-6C35-4223-A6AA-7C0B900CA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Afbeelding 34">
            <a:extLst>
              <a:ext uri="{FF2B5EF4-FFF2-40B4-BE49-F238E27FC236}">
                <a16:creationId xmlns:a16="http://schemas.microsoft.com/office/drawing/2014/main" id="{3AF4DCF8-F4C3-474C-8B8D-936954F14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0" y="2041200"/>
            <a:ext cx="6949454" cy="2753721"/>
          </a:xfrm>
          <a:prstGeom prst="rect">
            <a:avLst/>
          </a:prstGeom>
        </p:spPr>
      </p:pic>
      <p:pic>
        <p:nvPicPr>
          <p:cNvPr id="43" name="Afbeelding 42" descr="Afbeelding met microfoon&#10;&#10;Automatisch gegenereerde beschrijving">
            <a:extLst>
              <a:ext uri="{FF2B5EF4-FFF2-40B4-BE49-F238E27FC236}">
                <a16:creationId xmlns:a16="http://schemas.microsoft.com/office/drawing/2014/main" id="{251F9270-CEC8-40E2-A117-38302153E0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714" b="20556"/>
          <a:stretch/>
        </p:blipFill>
        <p:spPr>
          <a:xfrm rot="12273885">
            <a:off x="3115895" y="1782976"/>
            <a:ext cx="2394219" cy="1850569"/>
          </a:xfrm>
          <a:prstGeom prst="rect">
            <a:avLst/>
          </a:prstGeom>
        </p:spPr>
      </p:pic>
      <p:pic>
        <p:nvPicPr>
          <p:cNvPr id="47" name="Afbeelding 46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9151FC56-911B-4C99-B64C-C35247ED5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3171" r="22428" b="22484"/>
          <a:stretch/>
        </p:blipFill>
        <p:spPr>
          <a:xfrm rot="10800000">
            <a:off x="3129673" y="3521573"/>
            <a:ext cx="2567864" cy="1717517"/>
          </a:xfrm>
          <a:prstGeom prst="rect">
            <a:avLst/>
          </a:prstGeom>
        </p:spPr>
      </p:pic>
      <p:pic>
        <p:nvPicPr>
          <p:cNvPr id="41" name="Afbeelding 40" descr="Afbeelding met wapenrusting&#10;&#10;Automatisch gegenereerde beschrijving">
            <a:extLst>
              <a:ext uri="{FF2B5EF4-FFF2-40B4-BE49-F238E27FC236}">
                <a16:creationId xmlns:a16="http://schemas.microsoft.com/office/drawing/2014/main" id="{68AA04AF-117C-430D-B233-68C22C378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9" t="25799" r="26001" b="26893"/>
          <a:stretch/>
        </p:blipFill>
        <p:spPr>
          <a:xfrm>
            <a:off x="0" y="1652447"/>
            <a:ext cx="2526267" cy="1718243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E5246DB7-483A-4A53-BDB2-0F89C65938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20889" r="23427" b="20556"/>
          <a:stretch/>
        </p:blipFill>
        <p:spPr>
          <a:xfrm rot="20519423">
            <a:off x="173360" y="3584411"/>
            <a:ext cx="2407295" cy="185056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60</cp:revision>
  <dcterms:created xsi:type="dcterms:W3CDTF">2021-10-27T00:34:33Z</dcterms:created>
  <dcterms:modified xsi:type="dcterms:W3CDTF">2021-10-27T21:49:40Z</dcterms:modified>
</cp:coreProperties>
</file>