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53" y="4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2F796C-CA9E-4B71-8CC9-381441C1D080}" type="datetimeFigureOut">
              <a:rPr lang="nl-NL" smtClean="0"/>
              <a:t>28-10-2021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E0BA1A-A558-4D0C-AB28-EE1FBE8A0F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036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448DBF-3E3F-4768-8BCD-B84D4A328D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AC4935E-4A2C-477E-B1F9-D7F4777252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D45E152-67B9-4FD9-B55A-F0244F464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28-10-2021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FA0705B-1402-468E-ACD4-3DB5954FD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291AE6A-82D6-460A-9114-FFC8AB41E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138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3CBC24-D6EA-4D96-98E4-6D50EE372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49CAFF2-17F9-4D2E-9BD5-48EC55D8C0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952305A-2A03-422C-A423-7FB05C6D6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28-10-2021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985884-AA50-49C9-AE22-3DBA71366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B4F14B6-C57E-48F2-A78C-C1B7C42AF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1662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BA717855-5B68-4A8E-A202-BA31BA5DB7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A12FB9B-A7BF-4859-AC0F-E57533E5C6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8ABCEB3-1361-458A-B314-A817FA1AA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28-10-2021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1051161-49FA-4064-9918-60507EB1A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40BE728-63F1-40DE-89D4-413C0E845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2956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532728-8988-4993-8412-5AF1A8CB0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8180229-0959-42B1-AC2D-8E0E46BB04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31C173A-D722-4073-AF2F-36CA9E881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28-10-2021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4C882EC-2A9F-40FA-9B75-1475F890B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366E1BF-A348-40D8-A071-E2AE6F48E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1129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977FCB-DBE9-48A8-A0C9-3B3DC0413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BCB2677-D438-4EC8-953D-5351D1F505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F2F79FC-EAAE-470B-B47C-933058A1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28-10-2021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CC925E4-C8FD-40A3-8903-E1ADD5D1E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D54D13F-0EA1-4B53-B17F-B21D8A3F2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5405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44A1D5-FC64-48AD-8E02-B1B215E23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E3DB3AA-98D4-4873-A6A1-682845705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3296C2C-D46A-41AE-BB03-65D738FFFF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F3FA32B-6641-4846-AC93-89F2B2417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28-10-2021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53D1E98-B310-417C-B843-85ACEABE3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A753795-D72F-4187-BAD1-B0EFD95EA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2046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6702D2-6220-40A8-8798-561C0849F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A1931C5-A5E7-4F20-BB54-25D6D0DC2F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8BA9EA9-8FAC-4AC5-BE6E-B70506BA6A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C69B806-4E92-402B-8D8D-383CBBFB91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5D04C56-9500-4553-8C05-F4F68E616C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23B6379-899F-4A10-A563-F1F9A1874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28-10-2021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C86387D-71F1-44C8-ADE9-1FA799524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EE38FDE-3634-4798-93E7-BFFD2CF64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4692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8BD49F-E456-4222-8D92-287DD4B7B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F291AD-3A8F-4056-96D7-8F638EE94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28-10-2021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6080793-1068-425C-9047-7BEF7B91C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0D264B8-91FD-4F88-9780-6FCFB50AD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0940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24052F10-0A2F-4E08-A60C-DDD87CE18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28-10-2021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363795D-0FDC-44EE-A531-3CFDCAA79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E89B007-957C-48EE-B56F-63CC65606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000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99BB2A-C1D0-42C7-8405-418A005A5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0010E2-FADE-4AC0-9CE4-6721D0E7B5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0E13426-3C22-45F7-980B-0DC8BD8DBE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B12D08D-33D6-45FF-87D1-BC3F2CA0E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28-10-2021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B82ABD7-36FF-4F0D-8AC9-C7E98F030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DF77569-0474-4F19-A429-F7237BED1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5584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EEBE83-3657-47A8-9EFE-40F84E030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1086BC0E-6C2D-4611-9B44-525C5BF4F4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AF59449-E682-4B66-BE6C-F196394573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677B255-4450-4C9D-890E-743C606E4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1A4C-C60E-4AA0-9BBF-0A80746B1460}" type="datetimeFigureOut">
              <a:rPr lang="nl-NL" smtClean="0"/>
              <a:t>28-10-2021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10DC3B5-7CCA-41FA-B1BE-B34DE7E97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4BC6C38-0458-47C9-B477-A25FFB943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8126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EB4EA7C-58E2-4B17-889D-56DAB7E86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34DA821-A82A-4497-9B23-02A662B512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9A3CB91-3FEE-487A-BA16-F864696F55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31A4C-C60E-4AA0-9BBF-0A80746B1460}" type="datetimeFigureOut">
              <a:rPr lang="nl-NL" smtClean="0"/>
              <a:t>28-10-2021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B0D1453-E02E-4AF5-A8D9-34F64CBAEE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5EE1E78-D5CA-4D04-9B23-8BACADEE2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FAE0F-7EF7-482D-B33D-4573FFB0C6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9462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4.png"/><Relationship Id="rId7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Afbeelding 14">
            <a:extLst>
              <a:ext uri="{FF2B5EF4-FFF2-40B4-BE49-F238E27FC236}">
                <a16:creationId xmlns:a16="http://schemas.microsoft.com/office/drawing/2014/main" id="{152C796E-81C3-44FC-A7C9-F006E0B9A3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000" y="1155600"/>
            <a:ext cx="5486411" cy="4572009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7E874BF3-9C73-491B-B803-763EF0F746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589" y="1155600"/>
            <a:ext cx="5486411" cy="457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613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Afbeelding 48">
            <a:extLst>
              <a:ext uri="{FF2B5EF4-FFF2-40B4-BE49-F238E27FC236}">
                <a16:creationId xmlns:a16="http://schemas.microsoft.com/office/drawing/2014/main" id="{5B99B678-9ECC-445F-AF86-0E0384604E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0" y="2041200"/>
            <a:ext cx="5212090" cy="2753721"/>
          </a:xfrm>
          <a:prstGeom prst="rect">
            <a:avLst/>
          </a:prstGeom>
        </p:spPr>
      </p:pic>
      <p:pic>
        <p:nvPicPr>
          <p:cNvPr id="53" name="Afbeelding 52" descr="Afbeelding met microfoon&#10;&#10;Automatisch gegenereerde beschrijving">
            <a:extLst>
              <a:ext uri="{FF2B5EF4-FFF2-40B4-BE49-F238E27FC236}">
                <a16:creationId xmlns:a16="http://schemas.microsoft.com/office/drawing/2014/main" id="{798B9E17-8E5F-4286-BBD1-7D75BBE707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11" t="20889" r="24465" b="20757"/>
          <a:stretch/>
        </p:blipFill>
        <p:spPr>
          <a:xfrm rot="12257226">
            <a:off x="3159645" y="1762172"/>
            <a:ext cx="2387681" cy="1844217"/>
          </a:xfrm>
          <a:prstGeom prst="rect">
            <a:avLst/>
          </a:prstGeom>
        </p:spPr>
      </p:pic>
      <p:pic>
        <p:nvPicPr>
          <p:cNvPr id="57" name="Afbeelding 56" descr="Afbeelding met microfoon&#10;&#10;Automatisch gegenereerde beschrijving">
            <a:extLst>
              <a:ext uri="{FF2B5EF4-FFF2-40B4-BE49-F238E27FC236}">
                <a16:creationId xmlns:a16="http://schemas.microsoft.com/office/drawing/2014/main" id="{405A91B7-6A7D-4001-97B5-C0C7853BBBB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07" t="23171" r="22658" b="22484"/>
          <a:stretch/>
        </p:blipFill>
        <p:spPr>
          <a:xfrm rot="10800000">
            <a:off x="3112774" y="3519453"/>
            <a:ext cx="2557348" cy="1717517"/>
          </a:xfrm>
          <a:prstGeom prst="rect">
            <a:avLst/>
          </a:prstGeom>
        </p:spPr>
      </p:pic>
      <p:pic>
        <p:nvPicPr>
          <p:cNvPr id="55" name="Afbeelding 54">
            <a:extLst>
              <a:ext uri="{FF2B5EF4-FFF2-40B4-BE49-F238E27FC236}">
                <a16:creationId xmlns:a16="http://schemas.microsoft.com/office/drawing/2014/main" id="{5B0598DD-1B89-4D93-B837-3134F3F829A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76" t="20889" r="23151" b="20556"/>
          <a:stretch/>
        </p:blipFill>
        <p:spPr>
          <a:xfrm rot="20711397">
            <a:off x="147201" y="3513872"/>
            <a:ext cx="2399066" cy="1850569"/>
          </a:xfrm>
          <a:prstGeom prst="rect">
            <a:avLst/>
          </a:prstGeom>
        </p:spPr>
      </p:pic>
      <p:pic>
        <p:nvPicPr>
          <p:cNvPr id="51" name="Afbeelding 50" descr="Afbeelding met bijl&#10;&#10;Automatisch gegenereerde beschrijving">
            <a:extLst>
              <a:ext uri="{FF2B5EF4-FFF2-40B4-BE49-F238E27FC236}">
                <a16:creationId xmlns:a16="http://schemas.microsoft.com/office/drawing/2014/main" id="{056A0082-FE2F-4552-8799-42C2A803E80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64" t="22185" r="22000" b="22484"/>
          <a:stretch/>
        </p:blipFill>
        <p:spPr>
          <a:xfrm>
            <a:off x="18096" y="1641765"/>
            <a:ext cx="2557394" cy="1748678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344CCDE5-F17A-4BFC-B318-2AEA782E0C5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14" t="91235" r="80280" b="1997"/>
          <a:stretch/>
        </p:blipFill>
        <p:spPr>
          <a:xfrm>
            <a:off x="1029483" y="2015836"/>
            <a:ext cx="430467" cy="235157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4FB3928F-A46D-4A9F-B9A8-DADFC48708C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5" t="90991" r="70794" b="4629"/>
          <a:stretch/>
        </p:blipFill>
        <p:spPr>
          <a:xfrm>
            <a:off x="4075816" y="1963914"/>
            <a:ext cx="573929" cy="152187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FDF2CC66-5140-4C02-A403-59917736D66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1" t="90906" r="62285" b="4629"/>
          <a:stretch/>
        </p:blipFill>
        <p:spPr>
          <a:xfrm>
            <a:off x="983824" y="3737531"/>
            <a:ext cx="521783" cy="155129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C6AF20AF-88BE-4A0D-B33C-CB81D6058E4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26" t="91618" r="10623" b="4629"/>
          <a:stretch/>
        </p:blipFill>
        <p:spPr>
          <a:xfrm>
            <a:off x="4158193" y="3762279"/>
            <a:ext cx="582530" cy="130381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5DC4F3ED-B443-4DC2-980A-4CA7F6AECD3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5" t="1041" r="79362" b="93294"/>
          <a:stretch/>
        </p:blipFill>
        <p:spPr>
          <a:xfrm>
            <a:off x="2408879" y="3116647"/>
            <a:ext cx="103448" cy="196851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DFC3EFB4-A1C9-4F90-A865-4D30A248195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1" t="902" r="92405" b="93031"/>
          <a:stretch/>
        </p:blipFill>
        <p:spPr>
          <a:xfrm>
            <a:off x="107345" y="3121029"/>
            <a:ext cx="135723" cy="167068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284D5A94-8501-4803-8C06-D1E6F351EEF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5" t="1041" r="79362" b="93294"/>
          <a:stretch/>
        </p:blipFill>
        <p:spPr>
          <a:xfrm>
            <a:off x="5448421" y="3116645"/>
            <a:ext cx="103448" cy="196851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4695F58F-15F5-4A66-850A-41FD2251F3A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1" t="902" r="92405" b="93031"/>
          <a:stretch/>
        </p:blipFill>
        <p:spPr>
          <a:xfrm>
            <a:off x="3146887" y="3121027"/>
            <a:ext cx="135723" cy="16706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C07C667A-5460-4A3F-BA27-9C9397FE34A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5" t="1041" r="79362" b="93294"/>
          <a:stretch/>
        </p:blipFill>
        <p:spPr>
          <a:xfrm>
            <a:off x="5448420" y="4962385"/>
            <a:ext cx="103448" cy="196851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3820CDA8-6B7A-46E0-ABB4-CAEFB4C59BE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1" t="902" r="92405" b="93031"/>
          <a:stretch/>
        </p:blipFill>
        <p:spPr>
          <a:xfrm>
            <a:off x="3146886" y="4966767"/>
            <a:ext cx="135723" cy="167068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E7EF291A-6A50-4EE9-ABFB-9E6AC405BE4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5" t="1041" r="79362" b="93294"/>
          <a:stretch/>
        </p:blipFill>
        <p:spPr>
          <a:xfrm>
            <a:off x="124404" y="4979897"/>
            <a:ext cx="103448" cy="196851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4A9DBAF1-0197-4307-B33E-DBD05270A3A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1" t="902" r="92405" b="93031"/>
          <a:stretch/>
        </p:blipFill>
        <p:spPr>
          <a:xfrm>
            <a:off x="2381971" y="4969351"/>
            <a:ext cx="135723" cy="16706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73BA1004-D9C0-40D0-B50F-67A3A07ED9A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7" t="1569" r="83466" b="93933"/>
          <a:stretch/>
        </p:blipFill>
        <p:spPr>
          <a:xfrm>
            <a:off x="4339371" y="1769050"/>
            <a:ext cx="104154" cy="130381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24E424F1-406B-4E7A-84E0-A78DCCAE3925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7" t="1569" r="83466" b="93933"/>
          <a:stretch/>
        </p:blipFill>
        <p:spPr>
          <a:xfrm>
            <a:off x="1192639" y="1769050"/>
            <a:ext cx="104154" cy="130381"/>
          </a:xfrm>
          <a:prstGeom prst="rect">
            <a:avLst/>
          </a:prstGeom>
        </p:spPr>
      </p:pic>
      <p:pic>
        <p:nvPicPr>
          <p:cNvPr id="39" name="Afbeelding 38">
            <a:extLst>
              <a:ext uri="{FF2B5EF4-FFF2-40B4-BE49-F238E27FC236}">
                <a16:creationId xmlns:a16="http://schemas.microsoft.com/office/drawing/2014/main" id="{90636E1D-64F4-49F9-B842-98E4E3F09F9A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7" t="1569" r="83466" b="93933"/>
          <a:stretch/>
        </p:blipFill>
        <p:spPr>
          <a:xfrm>
            <a:off x="1192639" y="3521573"/>
            <a:ext cx="104154" cy="130381"/>
          </a:xfrm>
          <a:prstGeom prst="rect">
            <a:avLst/>
          </a:prstGeom>
        </p:spPr>
      </p:pic>
      <p:pic>
        <p:nvPicPr>
          <p:cNvPr id="40" name="Afbeelding 39">
            <a:extLst>
              <a:ext uri="{FF2B5EF4-FFF2-40B4-BE49-F238E27FC236}">
                <a16:creationId xmlns:a16="http://schemas.microsoft.com/office/drawing/2014/main" id="{51BBE1E9-905F-463B-BAF7-ED7DA553D8B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7" t="1569" r="83466" b="93933"/>
          <a:stretch/>
        </p:blipFill>
        <p:spPr>
          <a:xfrm>
            <a:off x="4356303" y="3521941"/>
            <a:ext cx="104154" cy="130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544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>
            <a:extLst>
              <a:ext uri="{FF2B5EF4-FFF2-40B4-BE49-F238E27FC236}">
                <a16:creationId xmlns:a16="http://schemas.microsoft.com/office/drawing/2014/main" id="{715D9561-A046-4736-A64E-3345D6D175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000" y="1155600"/>
            <a:ext cx="5486411" cy="4572009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1943FEC9-CA4E-43CF-80C2-0A02318932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589" y="1155600"/>
            <a:ext cx="5486411" cy="457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544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Afbeelding 53">
            <a:extLst>
              <a:ext uri="{FF2B5EF4-FFF2-40B4-BE49-F238E27FC236}">
                <a16:creationId xmlns:a16="http://schemas.microsoft.com/office/drawing/2014/main" id="{01A3A884-0AD8-4D07-B267-E6D0DF9865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000" y="2041200"/>
            <a:ext cx="5212090" cy="2753721"/>
          </a:xfrm>
          <a:prstGeom prst="rect">
            <a:avLst/>
          </a:prstGeom>
        </p:spPr>
      </p:pic>
      <p:pic>
        <p:nvPicPr>
          <p:cNvPr id="58" name="Afbeelding 57">
            <a:extLst>
              <a:ext uri="{FF2B5EF4-FFF2-40B4-BE49-F238E27FC236}">
                <a16:creationId xmlns:a16="http://schemas.microsoft.com/office/drawing/2014/main" id="{FDAA8095-7DCF-4970-8D2C-41E67ECB60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0" t="21221" r="24301" b="20556"/>
          <a:stretch/>
        </p:blipFill>
        <p:spPr>
          <a:xfrm rot="12210188">
            <a:off x="3158804" y="1767032"/>
            <a:ext cx="2394768" cy="1840077"/>
          </a:xfrm>
          <a:prstGeom prst="rect">
            <a:avLst/>
          </a:prstGeom>
        </p:spPr>
      </p:pic>
      <p:pic>
        <p:nvPicPr>
          <p:cNvPr id="62" name="Afbeelding 61" descr="Afbeelding met microfoon&#10;&#10;Automatisch gegenereerde beschrijving">
            <a:extLst>
              <a:ext uri="{FF2B5EF4-FFF2-40B4-BE49-F238E27FC236}">
                <a16:creationId xmlns:a16="http://schemas.microsoft.com/office/drawing/2014/main" id="{E1F63B5A-A8F6-43F6-87FC-FF030CCCACD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07" t="23171" r="22658" b="22484"/>
          <a:stretch/>
        </p:blipFill>
        <p:spPr>
          <a:xfrm rot="10800000">
            <a:off x="3112774" y="3508304"/>
            <a:ext cx="2557348" cy="1717517"/>
          </a:xfrm>
          <a:prstGeom prst="rect">
            <a:avLst/>
          </a:prstGeom>
        </p:spPr>
      </p:pic>
      <p:pic>
        <p:nvPicPr>
          <p:cNvPr id="60" name="Afbeelding 59">
            <a:extLst>
              <a:ext uri="{FF2B5EF4-FFF2-40B4-BE49-F238E27FC236}">
                <a16:creationId xmlns:a16="http://schemas.microsoft.com/office/drawing/2014/main" id="{71801A9C-2F04-4264-9BCB-27FC1E0D631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76" t="20889" r="23315" b="20889"/>
          <a:stretch/>
        </p:blipFill>
        <p:spPr>
          <a:xfrm rot="20534543">
            <a:off x="189646" y="3522626"/>
            <a:ext cx="2391568" cy="1840045"/>
          </a:xfrm>
          <a:prstGeom prst="rect">
            <a:avLst/>
          </a:prstGeom>
        </p:spPr>
      </p:pic>
      <p:pic>
        <p:nvPicPr>
          <p:cNvPr id="56" name="Afbeelding 55">
            <a:extLst>
              <a:ext uri="{FF2B5EF4-FFF2-40B4-BE49-F238E27FC236}">
                <a16:creationId xmlns:a16="http://schemas.microsoft.com/office/drawing/2014/main" id="{DAFB6EA0-B71A-448C-AB0B-573676D06C4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01" t="26671" r="25616" b="26433"/>
          <a:stretch/>
        </p:blipFill>
        <p:spPr>
          <a:xfrm>
            <a:off x="57598" y="1681252"/>
            <a:ext cx="2531085" cy="1706421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344CCDE5-F17A-4BFC-B318-2AEA782E0C5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14" t="91235" r="80280" b="1997"/>
          <a:stretch/>
        </p:blipFill>
        <p:spPr>
          <a:xfrm>
            <a:off x="1029483" y="2015836"/>
            <a:ext cx="430467" cy="235157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4FB3928F-A46D-4A9F-B9A8-DADFC48708C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5" t="90991" r="70794" b="4629"/>
          <a:stretch/>
        </p:blipFill>
        <p:spPr>
          <a:xfrm>
            <a:off x="4075816" y="1963914"/>
            <a:ext cx="573929" cy="152187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FDF2CC66-5140-4C02-A403-59917736D66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1" t="90906" r="62285" b="4629"/>
          <a:stretch/>
        </p:blipFill>
        <p:spPr>
          <a:xfrm>
            <a:off x="983824" y="3737531"/>
            <a:ext cx="521783" cy="155129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C6AF20AF-88BE-4A0D-B33C-CB81D6058E4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26" t="91618" r="10623" b="4629"/>
          <a:stretch/>
        </p:blipFill>
        <p:spPr>
          <a:xfrm>
            <a:off x="4158193" y="3762279"/>
            <a:ext cx="582530" cy="130381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5DC4F3ED-B443-4DC2-980A-4CA7F6AECD3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5" t="1041" r="79362" b="93294"/>
          <a:stretch/>
        </p:blipFill>
        <p:spPr>
          <a:xfrm>
            <a:off x="2408879" y="3116647"/>
            <a:ext cx="103448" cy="196851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DFC3EFB4-A1C9-4F90-A865-4D30A248195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1" t="902" r="92405" b="93031"/>
          <a:stretch/>
        </p:blipFill>
        <p:spPr>
          <a:xfrm>
            <a:off x="107345" y="3121029"/>
            <a:ext cx="135723" cy="167068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284D5A94-8501-4803-8C06-D1E6F351EEF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5" t="1041" r="79362" b="93294"/>
          <a:stretch/>
        </p:blipFill>
        <p:spPr>
          <a:xfrm>
            <a:off x="5448421" y="3116645"/>
            <a:ext cx="103448" cy="196851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4695F58F-15F5-4A66-850A-41FD2251F3A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1" t="902" r="92405" b="93031"/>
          <a:stretch/>
        </p:blipFill>
        <p:spPr>
          <a:xfrm>
            <a:off x="3146887" y="3121027"/>
            <a:ext cx="135723" cy="16706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C07C667A-5460-4A3F-BA27-9C9397FE34A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5" t="1041" r="79362" b="93294"/>
          <a:stretch/>
        </p:blipFill>
        <p:spPr>
          <a:xfrm>
            <a:off x="5448420" y="4962385"/>
            <a:ext cx="103448" cy="196851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3820CDA8-6B7A-46E0-ABB4-CAEFB4C59BE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1" t="902" r="92405" b="93031"/>
          <a:stretch/>
        </p:blipFill>
        <p:spPr>
          <a:xfrm>
            <a:off x="3146886" y="4966767"/>
            <a:ext cx="135723" cy="167068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E7EF291A-6A50-4EE9-ABFB-9E6AC405BE4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15" t="1041" r="79362" b="93294"/>
          <a:stretch/>
        </p:blipFill>
        <p:spPr>
          <a:xfrm>
            <a:off x="124404" y="4979897"/>
            <a:ext cx="103448" cy="196851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4A9DBAF1-0197-4307-B33E-DBD05270A3A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1" t="902" r="92405" b="93031"/>
          <a:stretch/>
        </p:blipFill>
        <p:spPr>
          <a:xfrm>
            <a:off x="2381971" y="4969351"/>
            <a:ext cx="135723" cy="16706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73BA1004-D9C0-40D0-B50F-67A3A07ED9A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7" t="1569" r="83466" b="93933"/>
          <a:stretch/>
        </p:blipFill>
        <p:spPr>
          <a:xfrm>
            <a:off x="4339371" y="1769050"/>
            <a:ext cx="104154" cy="130381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24E424F1-406B-4E7A-84E0-A78DCCAE3925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7" t="1569" r="83466" b="93933"/>
          <a:stretch/>
        </p:blipFill>
        <p:spPr>
          <a:xfrm>
            <a:off x="1192639" y="1769050"/>
            <a:ext cx="104154" cy="130381"/>
          </a:xfrm>
          <a:prstGeom prst="rect">
            <a:avLst/>
          </a:prstGeom>
        </p:spPr>
      </p:pic>
      <p:pic>
        <p:nvPicPr>
          <p:cNvPr id="39" name="Afbeelding 38">
            <a:extLst>
              <a:ext uri="{FF2B5EF4-FFF2-40B4-BE49-F238E27FC236}">
                <a16:creationId xmlns:a16="http://schemas.microsoft.com/office/drawing/2014/main" id="{90636E1D-64F4-49F9-B842-98E4E3F09F9A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7" t="1569" r="83466" b="93933"/>
          <a:stretch/>
        </p:blipFill>
        <p:spPr>
          <a:xfrm>
            <a:off x="1192639" y="3521573"/>
            <a:ext cx="104154" cy="130381"/>
          </a:xfrm>
          <a:prstGeom prst="rect">
            <a:avLst/>
          </a:prstGeom>
        </p:spPr>
      </p:pic>
      <p:pic>
        <p:nvPicPr>
          <p:cNvPr id="40" name="Afbeelding 39">
            <a:extLst>
              <a:ext uri="{FF2B5EF4-FFF2-40B4-BE49-F238E27FC236}">
                <a16:creationId xmlns:a16="http://schemas.microsoft.com/office/drawing/2014/main" id="{51BBE1E9-905F-463B-BAF7-ED7DA553D8B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7" t="1569" r="83466" b="93933"/>
          <a:stretch/>
        </p:blipFill>
        <p:spPr>
          <a:xfrm>
            <a:off x="4356303" y="3521941"/>
            <a:ext cx="104154" cy="130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5433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0</Words>
  <Application>Microsoft Office PowerPoint</Application>
  <PresentationFormat>Breedbeeld</PresentationFormat>
  <Paragraphs>0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Nynke Rooks</dc:creator>
  <cp:lastModifiedBy>Nynke Rooks</cp:lastModifiedBy>
  <cp:revision>51</cp:revision>
  <dcterms:created xsi:type="dcterms:W3CDTF">2021-10-27T00:34:33Z</dcterms:created>
  <dcterms:modified xsi:type="dcterms:W3CDTF">2021-10-27T21:14:57Z</dcterms:modified>
</cp:coreProperties>
</file>