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56" r:id="rId3"/>
    <p:sldId id="257" r:id="rId4"/>
    <p:sldId id="258" r:id="rId5"/>
    <p:sldId id="259" r:id="rId6"/>
    <p:sldId id="260" r:id="rId7"/>
    <p:sldId id="261" r:id="rId8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2E533E3-8CB1-42C8-ABA5-11033E3BBAA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43028A29-0147-4C34-9C07-6EFD4ADEAA2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1DBE23C2-2364-4DEC-8C1A-1B660B4432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805DA9-5E2F-48E2-87E6-B68107A76023}" type="datetimeFigureOut">
              <a:rPr lang="nl-NL" smtClean="0"/>
              <a:t>4-10-2021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1930D328-8AA2-4F97-AF82-A3277D6F51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7BCE33A3-0B12-4040-BAC6-8764D45C05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89EEAC-F3A9-4B71-AA7F-03ADB0E7154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079461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5134DC4-EE1C-4923-A61B-0C2428F457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2029B77C-2334-450F-A956-07F520CBDC5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C1E77CD6-EF17-454F-AB2A-4A58A49166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805DA9-5E2F-48E2-87E6-B68107A76023}" type="datetimeFigureOut">
              <a:rPr lang="nl-NL" smtClean="0"/>
              <a:t>4-10-2021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D9361B13-A297-43E6-883E-85D1A0B862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003D30A7-7E39-4CFA-A6E3-6336B44507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89EEAC-F3A9-4B71-AA7F-03ADB0E7154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414789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14BF74FC-ECE5-42D7-8303-A744873D2E3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3772051F-A525-45AA-82C2-5345A065706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467F1CC1-9530-4256-A0D5-8E178737B1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805DA9-5E2F-48E2-87E6-B68107A76023}" type="datetimeFigureOut">
              <a:rPr lang="nl-NL" smtClean="0"/>
              <a:t>4-10-2021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857494E8-6478-4099-9718-C527334E0D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8F09FE64-3314-4DDD-9724-0E58ED4E7C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89EEAC-F3A9-4B71-AA7F-03ADB0E7154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908344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BC85100-1056-4202-A628-E4242AF835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84D29D4-21BC-4EE2-8BA9-07061A797B7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ED138444-B7E4-4A70-B537-02C4084026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805DA9-5E2F-48E2-87E6-B68107A76023}" type="datetimeFigureOut">
              <a:rPr lang="nl-NL" smtClean="0"/>
              <a:t>4-10-2021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5AC10598-F047-4269-BB11-B3434D7A60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7233BEBD-0AE0-49B5-B3A7-D9A1E2484B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89EEAC-F3A9-4B71-AA7F-03ADB0E7154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758710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E89E776-66DA-4F5D-9AAB-5208E184E8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7A2C2ABD-BD40-4437-AC50-B7A41B132E8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8182BBD0-8C25-4524-B173-4BE973E084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805DA9-5E2F-48E2-87E6-B68107A76023}" type="datetimeFigureOut">
              <a:rPr lang="nl-NL" smtClean="0"/>
              <a:t>4-10-2021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38A76134-77E2-46DD-850D-F56A3522FF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3E917FA4-BD76-4BD9-941B-C0B07CB6E9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89EEAC-F3A9-4B71-AA7F-03ADB0E7154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956247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25396C5-0DC3-49DE-B316-28847AE5D0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A213A25-B6F4-477B-AF4B-3473AE41942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A831FA07-2E91-45D4-B160-B600CF77824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66BEB8E6-F270-4FF9-8A2E-1513EA406A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805DA9-5E2F-48E2-87E6-B68107A76023}" type="datetimeFigureOut">
              <a:rPr lang="nl-NL" smtClean="0"/>
              <a:t>4-10-2021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02E9C7E5-036D-4850-BC0A-86782FE63B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600FF478-9FDB-4339-B02C-59D50334A6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89EEAC-F3A9-4B71-AA7F-03ADB0E7154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902453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81F3E6D-E7D5-4BAD-B258-EB90A4F657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6BB33838-B9C1-4F64-B509-AB6240FBADD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FAD9FC81-8AD4-4915-806D-AA110AF1973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625E9DC0-DAA4-44A3-9043-5AEAA9BCCAA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23F2FDFC-97EE-432E-BD1C-F50E2A8F35E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8CB99FFD-6951-445E-A971-485CF35EE6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805DA9-5E2F-48E2-87E6-B68107A76023}" type="datetimeFigureOut">
              <a:rPr lang="nl-NL" smtClean="0"/>
              <a:t>4-10-2021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2CB0FB39-EE7F-448A-A605-6271B85A70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A169174B-C2F8-49C1-9F11-0B925C4AF5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89EEAC-F3A9-4B71-AA7F-03ADB0E7154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727430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A0F9C04-C249-44D0-BA57-BA6173904D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5E54758C-F2B0-465E-9CFF-68234CE871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805DA9-5E2F-48E2-87E6-B68107A76023}" type="datetimeFigureOut">
              <a:rPr lang="nl-NL" smtClean="0"/>
              <a:t>4-10-2021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AC30E1AD-3325-493C-8D8D-E26F4A2E65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ED12BD02-A16E-4DC7-B09A-749E3143C2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89EEAC-F3A9-4B71-AA7F-03ADB0E7154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29066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37FD9D28-5540-4D5F-BDD1-8DF132835B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805DA9-5E2F-48E2-87E6-B68107A76023}" type="datetimeFigureOut">
              <a:rPr lang="nl-NL" smtClean="0"/>
              <a:t>4-10-2021</a:t>
            </a:fld>
            <a:endParaRPr 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BF0DB891-AE10-4557-969B-F3E35ACCB9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A06FA60C-9EBA-4FC3-B2D2-90AD1EE981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89EEAC-F3A9-4B71-AA7F-03ADB0E7154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43552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4ED2CD7-3784-4727-B7F0-0525677C1F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48CF1EA-7E7F-4672-8D2F-B2AB410C494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1D3E84B0-BC0E-4D10-AFA2-828574AE2D0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78834A9F-6899-4E92-94DA-7EB2AEC88B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805DA9-5E2F-48E2-87E6-B68107A76023}" type="datetimeFigureOut">
              <a:rPr lang="nl-NL" smtClean="0"/>
              <a:t>4-10-2021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FB7D823B-6ECA-48B1-8B53-BB97828079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8865F44F-ECE0-4051-A273-5875838B93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89EEAC-F3A9-4B71-AA7F-03ADB0E7154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611046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2A6755F-0D5A-47FE-9202-D3B07740AE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4B706591-A7EE-49B6-974D-7C9A20C8A5B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D1925535-3F2C-42C9-BC12-E17806B42F1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C1FB702E-75D8-43C0-8264-AC0CEE6AD3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805DA9-5E2F-48E2-87E6-B68107A76023}" type="datetimeFigureOut">
              <a:rPr lang="nl-NL" smtClean="0"/>
              <a:t>4-10-2021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55C67866-3A07-436A-9B04-ECD42E2ACD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E4DF73FA-03B4-4899-A035-2D3049A238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89EEAC-F3A9-4B71-AA7F-03ADB0E7154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354015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7BC62CDA-9563-41F5-A7DB-A230CCC5F8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478E7968-1601-4EED-A92B-E03B7718C78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7E76EAD9-025B-4B7A-A38F-84BEC7C360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805DA9-5E2F-48E2-87E6-B68107A76023}" type="datetimeFigureOut">
              <a:rPr lang="nl-NL" smtClean="0"/>
              <a:t>4-10-2021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D2EE4C3D-D82B-4CDE-8A89-B2029979A64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5947F639-73EF-45A8-80B2-5BD3E4F9CC6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89EEAC-F3A9-4B71-AA7F-03ADB0E7154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024915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1EF4D19-0E6B-42A8-A8D3-90A62EC581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/>
              <a:t>5. Prestretch ACL and PCL combinations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69483F3-5C14-4E79-BB1C-76184A642CB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NZ" dirty="0"/>
              <a:t>ACL prestretch on x-axis</a:t>
            </a:r>
            <a:br>
              <a:rPr lang="en-NZ" dirty="0"/>
            </a:br>
            <a:r>
              <a:rPr lang="en-NZ" dirty="0"/>
              <a:t>PCL prestretch values in legend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7388859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Afbeelding 4">
            <a:extLst>
              <a:ext uri="{FF2B5EF4-FFF2-40B4-BE49-F238E27FC236}">
                <a16:creationId xmlns:a16="http://schemas.microsoft.com/office/drawing/2014/main" id="{7B9ECAE0-0044-4D72-840A-017746995DC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07975"/>
            <a:ext cx="12192000" cy="6242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09132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AA81879-FF95-404F-894B-16797924A8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C06355B-4DAB-4126-A37B-33C18BCB0F0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3E7A181C-89CB-4008-ABFB-2E2B6B6393B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07975"/>
            <a:ext cx="12192000" cy="6242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55251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4DD52D6-1AA8-4AA4-8E5D-016B926C76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B4C4D09C-526A-402C-B638-CAE360D0DC2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C6E27CEB-9EA2-4105-A1E7-3BC8C4810A8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07975"/>
            <a:ext cx="12192000" cy="6242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77358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06F1F38-D296-46A5-A8C6-3FDA8ECA3D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C8502F1-DD0D-4946-BC3E-9529EAECBC6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433F6767-8DFB-434D-B844-04428ED4493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07975"/>
            <a:ext cx="12192000" cy="6242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22570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18371A7-4942-4ABF-AF58-BB2FD16939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5E21281-E6C3-45C4-963C-02D3BD884F3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1CF7714C-E853-4378-BAF2-C1C6C2EE7E4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07975"/>
            <a:ext cx="12192000" cy="6242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389562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53C6316-1B42-4692-AFB9-7CD6665F12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F43B441-3B21-435D-9569-4F06625EF92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5005F8C5-90D0-47DE-B0C8-B0F73FB2297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07975"/>
            <a:ext cx="12192000" cy="6242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0527616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17</Words>
  <Application>Microsoft Office PowerPoint</Application>
  <PresentationFormat>Breedbeeld</PresentationFormat>
  <Paragraphs>2</Paragraphs>
  <Slides>7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Kantoorthema</vt:lpstr>
      <vt:lpstr>5. Prestretch ACL and PCL combinations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5. Prestretch ACL and PCL combinations</dc:title>
  <dc:creator>Nynke Rooks</dc:creator>
  <cp:lastModifiedBy>Nynke Rooks</cp:lastModifiedBy>
  <cp:revision>1</cp:revision>
  <dcterms:created xsi:type="dcterms:W3CDTF">2021-10-04T01:51:45Z</dcterms:created>
  <dcterms:modified xsi:type="dcterms:W3CDTF">2021-10-04T01:53:18Z</dcterms:modified>
</cp:coreProperties>
</file>