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3" r:id="rId3"/>
    <p:sldId id="262" r:id="rId4"/>
    <p:sldId id="261" r:id="rId5"/>
    <p:sldId id="260" r:id="rId6"/>
    <p:sldId id="259" r:id="rId7"/>
    <p:sldId id="258" r:id="rId8"/>
    <p:sldId id="257" r:id="rId9"/>
    <p:sldId id="264" r:id="rId10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936" y="4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3DF20-A365-4912-965C-D2EB1FADEFEF}" type="datetimeFigureOut">
              <a:rPr lang="en-NZ" smtClean="0"/>
              <a:t>8/09/2020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30776-3A7A-4AA3-A0F9-E7B98F199A6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31245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3DF20-A365-4912-965C-D2EB1FADEFEF}" type="datetimeFigureOut">
              <a:rPr lang="en-NZ" smtClean="0"/>
              <a:t>8/09/2020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30776-3A7A-4AA3-A0F9-E7B98F199A6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78130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3DF20-A365-4912-965C-D2EB1FADEFEF}" type="datetimeFigureOut">
              <a:rPr lang="en-NZ" smtClean="0"/>
              <a:t>8/09/2020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30776-3A7A-4AA3-A0F9-E7B98F199A6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80107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3DF20-A365-4912-965C-D2EB1FADEFEF}" type="datetimeFigureOut">
              <a:rPr lang="en-NZ" smtClean="0"/>
              <a:t>8/09/2020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30776-3A7A-4AA3-A0F9-E7B98F199A6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07064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3DF20-A365-4912-965C-D2EB1FADEFEF}" type="datetimeFigureOut">
              <a:rPr lang="en-NZ" smtClean="0"/>
              <a:t>8/09/2020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30776-3A7A-4AA3-A0F9-E7B98F199A6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85158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3DF20-A365-4912-965C-D2EB1FADEFEF}" type="datetimeFigureOut">
              <a:rPr lang="en-NZ" smtClean="0"/>
              <a:t>8/09/2020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30776-3A7A-4AA3-A0F9-E7B98F199A6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8101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3DF20-A365-4912-965C-D2EB1FADEFEF}" type="datetimeFigureOut">
              <a:rPr lang="en-NZ" smtClean="0"/>
              <a:t>8/09/2020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30776-3A7A-4AA3-A0F9-E7B98F199A6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33660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3DF20-A365-4912-965C-D2EB1FADEFEF}" type="datetimeFigureOut">
              <a:rPr lang="en-NZ" smtClean="0"/>
              <a:t>8/09/2020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30776-3A7A-4AA3-A0F9-E7B98F199A6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33658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3DF20-A365-4912-965C-D2EB1FADEFEF}" type="datetimeFigureOut">
              <a:rPr lang="en-NZ" smtClean="0"/>
              <a:t>8/09/2020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30776-3A7A-4AA3-A0F9-E7B98F199A6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60140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3DF20-A365-4912-965C-D2EB1FADEFEF}" type="datetimeFigureOut">
              <a:rPr lang="en-NZ" smtClean="0"/>
              <a:t>8/09/2020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30776-3A7A-4AA3-A0F9-E7B98F199A6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60674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3DF20-A365-4912-965C-D2EB1FADEFEF}" type="datetimeFigureOut">
              <a:rPr lang="en-NZ" smtClean="0"/>
              <a:t>8/09/2020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30776-3A7A-4AA3-A0F9-E7B98F199A6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81640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03DF20-A365-4912-965C-D2EB1FADEFEF}" type="datetimeFigureOut">
              <a:rPr lang="en-NZ" smtClean="0"/>
              <a:t>8/09/2020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C30776-3A7A-4AA3-A0F9-E7B98F199A6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33373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10" Type="http://schemas.openxmlformats.org/officeDocument/2006/relationships/image" Target="../media/image45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10" Type="http://schemas.openxmlformats.org/officeDocument/2006/relationships/image" Target="../media/image54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10" Type="http://schemas.openxmlformats.org/officeDocument/2006/relationships/image" Target="../media/image63.png"/><Relationship Id="rId4" Type="http://schemas.openxmlformats.org/officeDocument/2006/relationships/image" Target="../media/image57.png"/><Relationship Id="rId9" Type="http://schemas.openxmlformats.org/officeDocument/2006/relationships/image" Target="../media/image6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65.png"/><Relationship Id="rId7" Type="http://schemas.openxmlformats.org/officeDocument/2006/relationships/image" Target="../media/image69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10" Type="http://schemas.openxmlformats.org/officeDocument/2006/relationships/image" Target="../media/image72.png"/><Relationship Id="rId4" Type="http://schemas.openxmlformats.org/officeDocument/2006/relationships/image" Target="../media/image66.png"/><Relationship Id="rId9" Type="http://schemas.openxmlformats.org/officeDocument/2006/relationships/image" Target="../media/image7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image" Target="../media/image74.png"/><Relationship Id="rId7" Type="http://schemas.openxmlformats.org/officeDocument/2006/relationships/image" Target="../media/image78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10" Type="http://schemas.openxmlformats.org/officeDocument/2006/relationships/image" Target="../media/image81.png"/><Relationship Id="rId4" Type="http://schemas.openxmlformats.org/officeDocument/2006/relationships/image" Target="../media/image75.png"/><Relationship Id="rId9" Type="http://schemas.openxmlformats.org/officeDocument/2006/relationships/image" Target="../media/image8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5885"/>
            <a:ext cx="2880000" cy="21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000" y="335217"/>
            <a:ext cx="2880000" cy="216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000" y="335217"/>
            <a:ext cx="2880000" cy="216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95885"/>
            <a:ext cx="2880000" cy="216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000" y="2495217"/>
            <a:ext cx="2880000" cy="216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000" y="2495217"/>
            <a:ext cx="2880000" cy="216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55885"/>
            <a:ext cx="2880000" cy="216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000" y="4655885"/>
            <a:ext cx="2880000" cy="216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000" y="4655885"/>
            <a:ext cx="288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8317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000" y="2538000"/>
            <a:ext cx="2880000" cy="2160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2049"/>
            <a:ext cx="2880000" cy="21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000" y="378000"/>
            <a:ext cx="2880000" cy="216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000" y="412049"/>
            <a:ext cx="2880000" cy="21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72049"/>
            <a:ext cx="2880000" cy="216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98000"/>
            <a:ext cx="2880000" cy="216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000" y="4663951"/>
            <a:ext cx="2880000" cy="216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000" y="4698000"/>
            <a:ext cx="2880000" cy="216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000" y="2555025"/>
            <a:ext cx="288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911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5" y="399450"/>
            <a:ext cx="2880000" cy="21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170" y="399450"/>
            <a:ext cx="2880000" cy="21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9170" y="420899"/>
            <a:ext cx="2880000" cy="216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0" y="2580899"/>
            <a:ext cx="2880000" cy="216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170" y="2559450"/>
            <a:ext cx="2880000" cy="216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9170" y="2580899"/>
            <a:ext cx="2880000" cy="216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0" y="4698000"/>
            <a:ext cx="2880000" cy="216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170" y="4698000"/>
            <a:ext cx="2880000" cy="216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9170" y="4698000"/>
            <a:ext cx="288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1751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95" y="416150"/>
            <a:ext cx="2880000" cy="21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4995" y="416150"/>
            <a:ext cx="2880000" cy="216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4995" y="416150"/>
            <a:ext cx="2880000" cy="21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95" y="2538000"/>
            <a:ext cx="2880000" cy="216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4995" y="2538000"/>
            <a:ext cx="2880000" cy="216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4995" y="2538000"/>
            <a:ext cx="2880000" cy="216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95" y="4698000"/>
            <a:ext cx="2880000" cy="216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4995" y="4698000"/>
            <a:ext cx="2880000" cy="216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4995" y="4698000"/>
            <a:ext cx="288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478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0" y="377660"/>
            <a:ext cx="2880000" cy="21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4270" y="377660"/>
            <a:ext cx="2880000" cy="216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070" y="398210"/>
            <a:ext cx="2880000" cy="21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0" y="2537660"/>
            <a:ext cx="2880000" cy="216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4270" y="2537660"/>
            <a:ext cx="2880000" cy="216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070" y="2547935"/>
            <a:ext cx="2880000" cy="216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0" y="4697660"/>
            <a:ext cx="2880000" cy="216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4270" y="4709772"/>
            <a:ext cx="2880000" cy="216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070" y="4709772"/>
            <a:ext cx="288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007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1" y="378000"/>
            <a:ext cx="2880000" cy="21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000" y="378000"/>
            <a:ext cx="2880000" cy="216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000" y="378000"/>
            <a:ext cx="2880000" cy="21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38000"/>
            <a:ext cx="2880000" cy="216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000" y="2538000"/>
            <a:ext cx="2880000" cy="216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000" y="2538000"/>
            <a:ext cx="2880000" cy="216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98000"/>
            <a:ext cx="2880000" cy="216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761" y="4698000"/>
            <a:ext cx="2880000" cy="216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000" y="4698000"/>
            <a:ext cx="288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1427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08" y="351293"/>
            <a:ext cx="2880000" cy="21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6508" y="364647"/>
            <a:ext cx="2880000" cy="216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2545" y="351293"/>
            <a:ext cx="2880000" cy="21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08" y="2511293"/>
            <a:ext cx="2880000" cy="216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6508" y="2511293"/>
            <a:ext cx="2880000" cy="216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508" y="2511293"/>
            <a:ext cx="2880000" cy="216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08" y="4698000"/>
            <a:ext cx="2880000" cy="216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6508" y="4692364"/>
            <a:ext cx="2880000" cy="216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508" y="4671293"/>
            <a:ext cx="288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5808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0" y="361905"/>
            <a:ext cx="2880000" cy="21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170" y="378000"/>
            <a:ext cx="2880000" cy="216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9170" y="378000"/>
            <a:ext cx="2880000" cy="21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33" y="2538000"/>
            <a:ext cx="2880000" cy="216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170" y="2521905"/>
            <a:ext cx="2880000" cy="216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9170" y="2521905"/>
            <a:ext cx="2880000" cy="216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33" y="4698000"/>
            <a:ext cx="2880000" cy="216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170" y="4681905"/>
            <a:ext cx="2880000" cy="216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9170" y="4698000"/>
            <a:ext cx="288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2703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65" y="378000"/>
            <a:ext cx="2880000" cy="21600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4870" y="378000"/>
            <a:ext cx="2880000" cy="216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67" y="378000"/>
            <a:ext cx="2880000" cy="216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0" y="2538000"/>
            <a:ext cx="2880000" cy="216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0473" y="2538000"/>
            <a:ext cx="2880000" cy="216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67" y="2538000"/>
            <a:ext cx="2880000" cy="216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0" y="4698000"/>
            <a:ext cx="2880000" cy="216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3665" y="4698000"/>
            <a:ext cx="2880000" cy="216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1466" y="4698000"/>
            <a:ext cx="2880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454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1137</TotalTime>
  <Words>0</Words>
  <Application>Microsoft Office PowerPoint</Application>
  <PresentationFormat>A4 Paper (210x297 mm)</PresentationFormat>
  <Paragraphs>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UoA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Nynke Rooks</dc:creator>
  <cp:lastModifiedBy>Nynke Rooks</cp:lastModifiedBy>
  <cp:revision>17</cp:revision>
  <dcterms:created xsi:type="dcterms:W3CDTF">2020-09-08T04:45:50Z</dcterms:created>
  <dcterms:modified xsi:type="dcterms:W3CDTF">2020-09-08T23:43:22Z</dcterms:modified>
</cp:coreProperties>
</file>