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60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2F796C-CA9E-4B71-8CC9-381441C1D080}" type="datetimeFigureOut">
              <a:rPr lang="nl-NL" smtClean="0"/>
              <a:t>23-3-2022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E0BA1A-A558-4D0C-AB28-EE1FBE8A0F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036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E0BA1A-A558-4D0C-AB28-EE1FBE8A0F0A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3353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448DBF-3E3F-4768-8BCD-B84D4A328D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AC4935E-4A2C-477E-B1F9-D7F4777252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D45E152-67B9-4FD9-B55A-F0244F464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23-3-2022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FA0705B-1402-468E-ACD4-3DB5954FD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291AE6A-82D6-460A-9114-FFC8AB41E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138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3CBC24-D6EA-4D96-98E4-6D50EE372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49CAFF2-17F9-4D2E-9BD5-48EC55D8C0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952305A-2A03-422C-A423-7FB05C6D6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23-3-2022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985884-AA50-49C9-AE22-3DBA71366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B4F14B6-C57E-48F2-A78C-C1B7C42AF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1662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BA717855-5B68-4A8E-A202-BA31BA5DB7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A12FB9B-A7BF-4859-AC0F-E57533E5C6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8ABCEB3-1361-458A-B314-A817FA1AA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23-3-2022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1051161-49FA-4064-9918-60507EB1A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40BE728-63F1-40DE-89D4-413C0E845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2956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532728-8988-4993-8412-5AF1A8CB0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8180229-0959-42B1-AC2D-8E0E46BB04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31C173A-D722-4073-AF2F-36CA9E881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23-3-2022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4C882EC-2A9F-40FA-9B75-1475F890B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366E1BF-A348-40D8-A071-E2AE6F48E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1129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977FCB-DBE9-48A8-A0C9-3B3DC0413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BCB2677-D438-4EC8-953D-5351D1F505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F2F79FC-EAAE-470B-B47C-933058A1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23-3-2022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CC925E4-C8FD-40A3-8903-E1ADD5D1E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D54D13F-0EA1-4B53-B17F-B21D8A3F2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5405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44A1D5-FC64-48AD-8E02-B1B215E23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E3DB3AA-98D4-4873-A6A1-682845705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3296C2C-D46A-41AE-BB03-65D738FFFF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F3FA32B-6641-4846-AC93-89F2B2417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23-3-2022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53D1E98-B310-417C-B843-85ACEABE3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A753795-D72F-4187-BAD1-B0EFD95EA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2046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6702D2-6220-40A8-8798-561C0849F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A1931C5-A5E7-4F20-BB54-25D6D0DC2F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8BA9EA9-8FAC-4AC5-BE6E-B70506BA6A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C69B806-4E92-402B-8D8D-383CBBFB91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5D04C56-9500-4553-8C05-F4F68E616C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23B6379-899F-4A10-A563-F1F9A1874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23-3-2022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C86387D-71F1-44C8-ADE9-1FA799524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EE38FDE-3634-4798-93E7-BFFD2CF64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4692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8BD49F-E456-4222-8D92-287DD4B7B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F291AD-3A8F-4056-96D7-8F638EE94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23-3-2022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6080793-1068-425C-9047-7BEF7B91C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0D264B8-91FD-4F88-9780-6FCFB50AD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0940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24052F10-0A2F-4E08-A60C-DDD87CE18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23-3-2022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363795D-0FDC-44EE-A531-3CFDCAA79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E89B007-957C-48EE-B56F-63CC65606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000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99BB2A-C1D0-42C7-8405-418A005A5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0010E2-FADE-4AC0-9CE4-6721D0E7B5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0E13426-3C22-45F7-980B-0DC8BD8DBE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B12D08D-33D6-45FF-87D1-BC3F2CA0E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23-3-2022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B82ABD7-36FF-4F0D-8AC9-C7E98F030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DF77569-0474-4F19-A429-F7237BED1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5584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EEBE83-3657-47A8-9EFE-40F84E030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1086BC0E-6C2D-4611-9B44-525C5BF4F4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AF59449-E682-4B66-BE6C-F196394573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677B255-4450-4C9D-890E-743C606E4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23-3-2022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10DC3B5-7CCA-41FA-B1BE-B34DE7E97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4BC6C38-0458-47C9-B477-A25FFB943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8126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EB4EA7C-58E2-4B17-889D-56DAB7E86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34DA821-A82A-4497-9B23-02A662B512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9A3CB91-3FEE-487A-BA16-F864696F55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31A4C-C60E-4AA0-9BBF-0A80746B1460}" type="datetimeFigureOut">
              <a:rPr lang="nl-NL" smtClean="0"/>
              <a:t>23-3-2022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B0D1453-E02E-4AF5-A8D9-34F64CBAEE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5EE1E78-D5CA-4D04-9B23-8BACADEE2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9462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3.png"/><Relationship Id="rId4" Type="http://schemas.openxmlformats.org/officeDocument/2006/relationships/image" Target="../media/image10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Afbeelding 18">
            <a:extLst>
              <a:ext uri="{FF2B5EF4-FFF2-40B4-BE49-F238E27FC236}">
                <a16:creationId xmlns:a16="http://schemas.microsoft.com/office/drawing/2014/main" id="{D6F58F66-9539-4F66-B691-1F07CB6CC8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000" y="1156710"/>
            <a:ext cx="5486411" cy="4544577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31E7A25F-F4EA-4023-B828-2D141CD40A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589" y="1156710"/>
            <a:ext cx="5486411" cy="454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613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Afbeelding 69">
            <a:extLst>
              <a:ext uri="{FF2B5EF4-FFF2-40B4-BE49-F238E27FC236}">
                <a16:creationId xmlns:a16="http://schemas.microsoft.com/office/drawing/2014/main" id="{199CDCFD-25C0-41AD-BF9A-1009C705E3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0" y="2041200"/>
            <a:ext cx="6080772" cy="2753721"/>
          </a:xfrm>
          <a:prstGeom prst="rect">
            <a:avLst/>
          </a:prstGeom>
        </p:spPr>
      </p:pic>
      <p:pic>
        <p:nvPicPr>
          <p:cNvPr id="64" name="Afbeelding 63" descr="Afbeelding met microfoon&#10;&#10;Automatisch gegenereerde beschrijving">
            <a:extLst>
              <a:ext uri="{FF2B5EF4-FFF2-40B4-BE49-F238E27FC236}">
                <a16:creationId xmlns:a16="http://schemas.microsoft.com/office/drawing/2014/main" id="{1FB9C6B7-BADD-41F9-AB39-928A5EC318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19" t="21221" r="24286" b="20556"/>
          <a:stretch/>
        </p:blipFill>
        <p:spPr>
          <a:xfrm rot="12255493">
            <a:off x="3132477" y="1747142"/>
            <a:ext cx="2413787" cy="1840077"/>
          </a:xfrm>
          <a:prstGeom prst="rect">
            <a:avLst/>
          </a:prstGeom>
        </p:spPr>
      </p:pic>
      <p:pic>
        <p:nvPicPr>
          <p:cNvPr id="68" name="Afbeelding 67" descr="Afbeelding met microfoon&#10;&#10;Automatisch gegenereerde beschrijving">
            <a:extLst>
              <a:ext uri="{FF2B5EF4-FFF2-40B4-BE49-F238E27FC236}">
                <a16:creationId xmlns:a16="http://schemas.microsoft.com/office/drawing/2014/main" id="{818ADF82-2B4B-47AD-B356-E8DC5F553A7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80" t="23172" r="22429" b="22783"/>
          <a:stretch/>
        </p:blipFill>
        <p:spPr>
          <a:xfrm rot="10986338">
            <a:off x="3087779" y="3534922"/>
            <a:ext cx="2537048" cy="1708036"/>
          </a:xfrm>
          <a:prstGeom prst="rect">
            <a:avLst/>
          </a:prstGeom>
        </p:spPr>
      </p:pic>
      <p:pic>
        <p:nvPicPr>
          <p:cNvPr id="66" name="Afbeelding 65">
            <a:extLst>
              <a:ext uri="{FF2B5EF4-FFF2-40B4-BE49-F238E27FC236}">
                <a16:creationId xmlns:a16="http://schemas.microsoft.com/office/drawing/2014/main" id="{1BF27F61-4A3D-4789-ACC0-0A547CD6918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9" t="20889" r="23286" b="20889"/>
          <a:stretch/>
        </p:blipFill>
        <p:spPr>
          <a:xfrm rot="20402145">
            <a:off x="107862" y="3545970"/>
            <a:ext cx="2413787" cy="1840045"/>
          </a:xfrm>
          <a:prstGeom prst="rect">
            <a:avLst/>
          </a:prstGeom>
        </p:spPr>
      </p:pic>
      <p:pic>
        <p:nvPicPr>
          <p:cNvPr id="62" name="Afbeelding 61">
            <a:extLst>
              <a:ext uri="{FF2B5EF4-FFF2-40B4-BE49-F238E27FC236}">
                <a16:creationId xmlns:a16="http://schemas.microsoft.com/office/drawing/2014/main" id="{9B0B5425-0D8E-459F-8DA7-D23891DE6C2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7" t="23081" r="14287" b="24120"/>
          <a:stretch/>
        </p:blipFill>
        <p:spPr>
          <a:xfrm>
            <a:off x="179794" y="1769050"/>
            <a:ext cx="2358982" cy="1567377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344CCDE5-F17A-4BFC-B318-2AEA782E0C5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14" t="91235" r="80280" b="1997"/>
          <a:stretch/>
        </p:blipFill>
        <p:spPr>
          <a:xfrm>
            <a:off x="1029483" y="2015836"/>
            <a:ext cx="430467" cy="235157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4FB3928F-A46D-4A9F-B9A8-DADFC48708C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5" t="90991" r="70794" b="4629"/>
          <a:stretch/>
        </p:blipFill>
        <p:spPr>
          <a:xfrm>
            <a:off x="4075816" y="1963914"/>
            <a:ext cx="573929" cy="152187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FDF2CC66-5140-4C02-A403-59917736D66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1" t="90906" r="62285" b="4629"/>
          <a:stretch/>
        </p:blipFill>
        <p:spPr>
          <a:xfrm>
            <a:off x="983824" y="3737531"/>
            <a:ext cx="521783" cy="155129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C6AF20AF-88BE-4A0D-B33C-CB81D6058E4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26" t="91618" r="10623" b="4629"/>
          <a:stretch/>
        </p:blipFill>
        <p:spPr>
          <a:xfrm>
            <a:off x="4158193" y="3762279"/>
            <a:ext cx="582530" cy="130381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5DC4F3ED-B443-4DC2-980A-4CA7F6AECD3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5" t="1041" r="79362" b="93294"/>
          <a:stretch/>
        </p:blipFill>
        <p:spPr>
          <a:xfrm>
            <a:off x="2408879" y="3116647"/>
            <a:ext cx="103448" cy="196851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DFC3EFB4-A1C9-4F90-A865-4D30A248195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1" t="902" r="92405" b="93031"/>
          <a:stretch/>
        </p:blipFill>
        <p:spPr>
          <a:xfrm>
            <a:off x="107345" y="3121029"/>
            <a:ext cx="135723" cy="167068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284D5A94-8501-4803-8C06-D1E6F351EEF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5" t="1041" r="79362" b="93294"/>
          <a:stretch/>
        </p:blipFill>
        <p:spPr>
          <a:xfrm>
            <a:off x="5448421" y="3116645"/>
            <a:ext cx="103448" cy="196851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4695F58F-15F5-4A66-850A-41FD2251F3A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1" t="902" r="92405" b="93031"/>
          <a:stretch/>
        </p:blipFill>
        <p:spPr>
          <a:xfrm>
            <a:off x="3146887" y="3121027"/>
            <a:ext cx="135723" cy="16706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C07C667A-5460-4A3F-BA27-9C9397FE34A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5" t="1041" r="79362" b="93294"/>
          <a:stretch/>
        </p:blipFill>
        <p:spPr>
          <a:xfrm>
            <a:off x="5448420" y="4962385"/>
            <a:ext cx="103448" cy="196851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3820CDA8-6B7A-46E0-ABB4-CAEFB4C59BE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1" t="902" r="92405" b="93031"/>
          <a:stretch/>
        </p:blipFill>
        <p:spPr>
          <a:xfrm>
            <a:off x="3146886" y="4966767"/>
            <a:ext cx="135723" cy="167068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E7EF291A-6A50-4EE9-ABFB-9E6AC405BE4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5" t="1041" r="79362" b="93294"/>
          <a:stretch/>
        </p:blipFill>
        <p:spPr>
          <a:xfrm>
            <a:off x="124404" y="4979897"/>
            <a:ext cx="103448" cy="196851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4A9DBAF1-0197-4307-B33E-DBD05270A3A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1" t="902" r="92405" b="93031"/>
          <a:stretch/>
        </p:blipFill>
        <p:spPr>
          <a:xfrm>
            <a:off x="2381971" y="4969351"/>
            <a:ext cx="135723" cy="16706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73BA1004-D9C0-40D0-B50F-67A3A07ED9A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7" t="1569" r="83466" b="93933"/>
          <a:stretch/>
        </p:blipFill>
        <p:spPr>
          <a:xfrm>
            <a:off x="4339371" y="1769050"/>
            <a:ext cx="104154" cy="130381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24E424F1-406B-4E7A-84E0-A78DCCAE3925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7" t="1569" r="83466" b="93933"/>
          <a:stretch/>
        </p:blipFill>
        <p:spPr>
          <a:xfrm>
            <a:off x="1192639" y="1769050"/>
            <a:ext cx="104154" cy="130381"/>
          </a:xfrm>
          <a:prstGeom prst="rect">
            <a:avLst/>
          </a:prstGeom>
        </p:spPr>
      </p:pic>
      <p:pic>
        <p:nvPicPr>
          <p:cNvPr id="39" name="Afbeelding 38">
            <a:extLst>
              <a:ext uri="{FF2B5EF4-FFF2-40B4-BE49-F238E27FC236}">
                <a16:creationId xmlns:a16="http://schemas.microsoft.com/office/drawing/2014/main" id="{90636E1D-64F4-49F9-B842-98E4E3F09F9A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7" t="1569" r="83466" b="93933"/>
          <a:stretch/>
        </p:blipFill>
        <p:spPr>
          <a:xfrm>
            <a:off x="1192639" y="3521573"/>
            <a:ext cx="104154" cy="130381"/>
          </a:xfrm>
          <a:prstGeom prst="rect">
            <a:avLst/>
          </a:prstGeom>
        </p:spPr>
      </p:pic>
      <p:pic>
        <p:nvPicPr>
          <p:cNvPr id="40" name="Afbeelding 39">
            <a:extLst>
              <a:ext uri="{FF2B5EF4-FFF2-40B4-BE49-F238E27FC236}">
                <a16:creationId xmlns:a16="http://schemas.microsoft.com/office/drawing/2014/main" id="{51BBE1E9-905F-463B-BAF7-ED7DA553D8B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7" t="1569" r="83466" b="93933"/>
          <a:stretch/>
        </p:blipFill>
        <p:spPr>
          <a:xfrm>
            <a:off x="4356303" y="3521941"/>
            <a:ext cx="104154" cy="130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544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ECFA83E7-9051-458B-B57B-CDE0F329F3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000" y="1156708"/>
            <a:ext cx="5486411" cy="4544577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6C2A2FF9-69DA-4140-BF96-7229FF95F8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589" y="1156709"/>
            <a:ext cx="5486411" cy="454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544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264F08AD-E119-4859-BC76-57750261031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42" t="26469" r="26000" b="27586"/>
          <a:stretch/>
        </p:blipFill>
        <p:spPr>
          <a:xfrm>
            <a:off x="111180" y="1681252"/>
            <a:ext cx="2373793" cy="1590042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10D20C98-6759-4CA9-8AD6-9936DD6614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0" y="2041200"/>
            <a:ext cx="6080772" cy="2753721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1CC9C624-AF20-4864-8785-95A1B39DABF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51" t="21791" r="17367" b="20501"/>
          <a:stretch/>
        </p:blipFill>
        <p:spPr>
          <a:xfrm rot="12245507">
            <a:off x="3108896" y="1716822"/>
            <a:ext cx="2456230" cy="1883878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AF085641-68DC-4E96-AF7E-9B80BE54FFD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0" t="20889" r="23427" b="22484"/>
          <a:stretch/>
        </p:blipFill>
        <p:spPr>
          <a:xfrm rot="20719701">
            <a:off x="138153" y="3495681"/>
            <a:ext cx="2407295" cy="1789637"/>
          </a:xfrm>
          <a:prstGeom prst="rect">
            <a:avLst/>
          </a:prstGeom>
        </p:spPr>
      </p:pic>
      <p:pic>
        <p:nvPicPr>
          <p:cNvPr id="11" name="Afbeelding 10" descr="Afbeelding met microfoon&#10;&#10;Automatisch gegenereerde beschrijving">
            <a:extLst>
              <a:ext uri="{FF2B5EF4-FFF2-40B4-BE49-F238E27FC236}">
                <a16:creationId xmlns:a16="http://schemas.microsoft.com/office/drawing/2014/main" id="{3D0D9E79-3858-41BF-8B02-1EFBEACBB2D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7" t="23171" r="22714" b="22484"/>
          <a:stretch/>
        </p:blipFill>
        <p:spPr>
          <a:xfrm rot="10800000">
            <a:off x="3102455" y="3530182"/>
            <a:ext cx="2507696" cy="1717517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344CCDE5-F17A-4BFC-B318-2AEA782E0C56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14" t="91235" r="80280" b="1997"/>
          <a:stretch/>
        </p:blipFill>
        <p:spPr>
          <a:xfrm>
            <a:off x="1029483" y="2015836"/>
            <a:ext cx="430467" cy="235157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4FB3928F-A46D-4A9F-B9A8-DADFC48708C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5" t="90991" r="70794" b="4629"/>
          <a:stretch/>
        </p:blipFill>
        <p:spPr>
          <a:xfrm>
            <a:off x="4075816" y="1963914"/>
            <a:ext cx="573929" cy="152187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FDF2CC66-5140-4C02-A403-59917736D66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1" t="90906" r="62285" b="4629"/>
          <a:stretch/>
        </p:blipFill>
        <p:spPr>
          <a:xfrm>
            <a:off x="983824" y="3737531"/>
            <a:ext cx="521783" cy="155129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C6AF20AF-88BE-4A0D-B33C-CB81D6058E4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26" t="91618" r="10623" b="4629"/>
          <a:stretch/>
        </p:blipFill>
        <p:spPr>
          <a:xfrm>
            <a:off x="4158193" y="3762279"/>
            <a:ext cx="582530" cy="130381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5DC4F3ED-B443-4DC2-980A-4CA7F6AECD3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5" t="1041" r="79362" b="93294"/>
          <a:stretch/>
        </p:blipFill>
        <p:spPr>
          <a:xfrm>
            <a:off x="2408879" y="3116647"/>
            <a:ext cx="103448" cy="196851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DFC3EFB4-A1C9-4F90-A865-4D30A248195D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1" t="902" r="92405" b="93031"/>
          <a:stretch/>
        </p:blipFill>
        <p:spPr>
          <a:xfrm>
            <a:off x="107345" y="3121029"/>
            <a:ext cx="135723" cy="167068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284D5A94-8501-4803-8C06-D1E6F351EEF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5" t="1041" r="79362" b="93294"/>
          <a:stretch/>
        </p:blipFill>
        <p:spPr>
          <a:xfrm>
            <a:off x="5448421" y="3116645"/>
            <a:ext cx="103448" cy="196851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4695F58F-15F5-4A66-850A-41FD2251F3A5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1" t="902" r="92405" b="93031"/>
          <a:stretch/>
        </p:blipFill>
        <p:spPr>
          <a:xfrm>
            <a:off x="3146887" y="3121027"/>
            <a:ext cx="135723" cy="16706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C07C667A-5460-4A3F-BA27-9C9397FE34A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5" t="1041" r="79362" b="93294"/>
          <a:stretch/>
        </p:blipFill>
        <p:spPr>
          <a:xfrm>
            <a:off x="5448420" y="4962385"/>
            <a:ext cx="103448" cy="196851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3820CDA8-6B7A-46E0-ABB4-CAEFB4C59BE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1" t="902" r="92405" b="93031"/>
          <a:stretch/>
        </p:blipFill>
        <p:spPr>
          <a:xfrm>
            <a:off x="3146886" y="4966767"/>
            <a:ext cx="135723" cy="167068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E7EF291A-6A50-4EE9-ABFB-9E6AC405BE4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5" t="1041" r="79362" b="93294"/>
          <a:stretch/>
        </p:blipFill>
        <p:spPr>
          <a:xfrm>
            <a:off x="124404" y="4979897"/>
            <a:ext cx="103448" cy="196851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4A9DBAF1-0197-4307-B33E-DBD05270A3AA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1" t="902" r="92405" b="93031"/>
          <a:stretch/>
        </p:blipFill>
        <p:spPr>
          <a:xfrm>
            <a:off x="2381971" y="4969351"/>
            <a:ext cx="135723" cy="16706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73BA1004-D9C0-40D0-B50F-67A3A07ED9A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7" t="1569" r="83466" b="93933"/>
          <a:stretch/>
        </p:blipFill>
        <p:spPr>
          <a:xfrm>
            <a:off x="4339371" y="1769050"/>
            <a:ext cx="104154" cy="130381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24E424F1-406B-4E7A-84E0-A78DCCAE392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7" t="1569" r="83466" b="93933"/>
          <a:stretch/>
        </p:blipFill>
        <p:spPr>
          <a:xfrm>
            <a:off x="1192639" y="1769050"/>
            <a:ext cx="104154" cy="130381"/>
          </a:xfrm>
          <a:prstGeom prst="rect">
            <a:avLst/>
          </a:prstGeom>
        </p:spPr>
      </p:pic>
      <p:pic>
        <p:nvPicPr>
          <p:cNvPr id="39" name="Afbeelding 38">
            <a:extLst>
              <a:ext uri="{FF2B5EF4-FFF2-40B4-BE49-F238E27FC236}">
                <a16:creationId xmlns:a16="http://schemas.microsoft.com/office/drawing/2014/main" id="{90636E1D-64F4-49F9-B842-98E4E3F09F9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7" t="1569" r="83466" b="93933"/>
          <a:stretch/>
        </p:blipFill>
        <p:spPr>
          <a:xfrm>
            <a:off x="1192639" y="3521573"/>
            <a:ext cx="104154" cy="130381"/>
          </a:xfrm>
          <a:prstGeom prst="rect">
            <a:avLst/>
          </a:prstGeom>
        </p:spPr>
      </p:pic>
      <p:pic>
        <p:nvPicPr>
          <p:cNvPr id="40" name="Afbeelding 39">
            <a:extLst>
              <a:ext uri="{FF2B5EF4-FFF2-40B4-BE49-F238E27FC236}">
                <a16:creationId xmlns:a16="http://schemas.microsoft.com/office/drawing/2014/main" id="{51BBE1E9-905F-463B-BAF7-ED7DA553D8B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7" t="1569" r="83466" b="93933"/>
          <a:stretch/>
        </p:blipFill>
        <p:spPr>
          <a:xfrm>
            <a:off x="4356303" y="3521941"/>
            <a:ext cx="104154" cy="130381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A78FCE94-3DB7-448B-BF74-8D0137F693C0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39" t="30455" r="38723" b="11068"/>
          <a:stretch/>
        </p:blipFill>
        <p:spPr>
          <a:xfrm>
            <a:off x="9039750" y="2881646"/>
            <a:ext cx="209097" cy="1610281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AFB5B37D-D0EE-479F-880A-588256F3610B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94" t="30456" r="39951" b="11067"/>
          <a:stretch/>
        </p:blipFill>
        <p:spPr>
          <a:xfrm>
            <a:off x="6462057" y="2881299"/>
            <a:ext cx="131006" cy="161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97829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1</Words>
  <Application>Microsoft Office PowerPoint</Application>
  <PresentationFormat>Breedbeeld</PresentationFormat>
  <Paragraphs>1</Paragraphs>
  <Slides>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Nynke Rooks</dc:creator>
  <cp:lastModifiedBy>Nynke Rooks</cp:lastModifiedBy>
  <cp:revision>46</cp:revision>
  <dcterms:created xsi:type="dcterms:W3CDTF">2021-10-27T00:34:33Z</dcterms:created>
  <dcterms:modified xsi:type="dcterms:W3CDTF">2022-03-23T03:50:10Z</dcterms:modified>
</cp:coreProperties>
</file>