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154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C13E1F-4F2E-4DBB-A42F-EDBEF1681382}" type="datetimeFigureOut">
              <a:rPr lang="en-US" smtClean="0"/>
              <a:pPr/>
              <a:t>3/4/2015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E4B5475-FC87-42AD-A958-49A800AC973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You may add notes to help the</a:t>
            </a:r>
            <a:r>
              <a:rPr lang="en-US" baseline="0" dirty="0" smtClean="0"/>
              <a:t> presenter focus on some points, yet focus on slide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E4B5475-FC87-42AD-A958-49A800AC973C}" type="slidenum">
              <a:rPr lang="en-US" smtClean="0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 b="1">
                <a:solidFill>
                  <a:srgbClr val="00B050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>
                <a:solidFill>
                  <a:srgbClr val="00B050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0" name="Rectangle 9"/>
          <p:cNvSpPr/>
          <p:nvPr userDrawn="1"/>
        </p:nvSpPr>
        <p:spPr>
          <a:xfrm>
            <a:off x="6096000" y="6400800"/>
            <a:ext cx="2846189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 smtClean="0">
                <a:solidFill>
                  <a:prstClr val="black">
                    <a:lumMod val="65000"/>
                    <a:lumOff val="35000"/>
                  </a:prstClr>
                </a:solidFill>
              </a:rPr>
              <a:t>Population Modeling Working</a:t>
            </a:r>
            <a:r>
              <a:rPr lang="en-US" sz="1400" baseline="0" dirty="0" smtClean="0">
                <a:solidFill>
                  <a:prstClr val="black">
                    <a:lumMod val="65000"/>
                    <a:lumOff val="35000"/>
                  </a:prstClr>
                </a:solidFill>
              </a:rPr>
              <a:t> Group</a:t>
            </a:r>
            <a:r>
              <a:rPr lang="en-US" sz="1400" dirty="0" smtClean="0">
                <a:solidFill>
                  <a:prstClr val="black">
                    <a:lumMod val="65000"/>
                    <a:lumOff val="35000"/>
                  </a:prstClr>
                </a:solidFill>
              </a:rPr>
              <a:t> </a:t>
            </a:r>
            <a:endParaRPr lang="en-US" sz="1400" dirty="0">
              <a:solidFill>
                <a:prstClr val="black">
                  <a:lumMod val="65000"/>
                  <a:lumOff val="35000"/>
                </a:prst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73F6FF-6632-4E48-8F29-53F70D24E2CD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3/4/2015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FDDB10-D60E-42A6-80F4-E4BBC9F06701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 of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Use a single Slide</a:t>
            </a:r>
          </a:p>
          <a:p>
            <a:r>
              <a:rPr lang="en-US" dirty="0" smtClean="0"/>
              <a:t>Stick to main/basics ideas</a:t>
            </a:r>
          </a:p>
          <a:p>
            <a:r>
              <a:rPr lang="en-US" dirty="0" smtClean="0"/>
              <a:t>Try to add graphics / animation</a:t>
            </a:r>
          </a:p>
          <a:p>
            <a:r>
              <a:rPr lang="en-US" dirty="0" smtClean="0"/>
              <a:t>No more than 100 words – less than 1 minute</a:t>
            </a:r>
          </a:p>
          <a:p>
            <a:r>
              <a:rPr lang="en-US" dirty="0" smtClean="0"/>
              <a:t>Include your name/affiliation</a:t>
            </a:r>
          </a:p>
          <a:p>
            <a:r>
              <a:rPr lang="en-US" dirty="0" smtClean="0"/>
              <a:t>Send acknowledgements by email - not here</a:t>
            </a:r>
          </a:p>
          <a:p>
            <a:r>
              <a:rPr lang="en-US" dirty="0" smtClean="0"/>
              <a:t>Slide will be under Creative Common license</a:t>
            </a:r>
          </a:p>
          <a:p>
            <a:r>
              <a:rPr lang="en-US" dirty="0" smtClean="0"/>
              <a:t>Avoid changing </a:t>
            </a:r>
            <a:r>
              <a:rPr lang="en-US" dirty="0" err="1" smtClean="0"/>
              <a:t>masterslide</a:t>
            </a:r>
            <a:r>
              <a:rPr lang="en-US" smtClean="0"/>
              <a:t>/font size, etc.</a:t>
            </a:r>
            <a:endParaRPr lang="en-US" dirty="0" smtClean="0"/>
          </a:p>
        </p:txBody>
      </p:sp>
      <p:sp>
        <p:nvSpPr>
          <p:cNvPr id="4" name="Oval 3"/>
          <p:cNvSpPr/>
          <p:nvPr/>
        </p:nvSpPr>
        <p:spPr>
          <a:xfrm>
            <a:off x="6248400" y="1447800"/>
            <a:ext cx="1981200" cy="1828800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Click to continue animation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63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33333E-6 3.75723E-6 L 0.04166 -0.09989 " pathEditMode="relative" rAng="0" ptsTypes="AA">
                                      <p:cBhvr>
                                        <p:cTn id="12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1" y="-5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000"/>
                            </p:stCondLst>
                            <p:childTnLst>
                              <p:par>
                                <p:cTn id="14" presetID="6" presetClass="emph" presetSubtype="0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5" dur="2000" fill="hold"/>
                                        <p:tgtEl>
                                          <p:spTgt spid="4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000"/>
                            </p:stCondLst>
                            <p:childTnLst>
                              <p:par>
                                <p:cTn id="17" presetID="8" presetClass="emph" presetSubtype="0" fill="hold" grpId="3" nodeType="after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6000"/>
                            </p:stCondLst>
                            <p:childTnLst>
                              <p:par>
                                <p:cTn id="20" presetID="10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1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  <p:bldP spid="4" grpId="2" animBg="1"/>
      <p:bldP spid="4" grpId="3" animBg="1"/>
    </p:bldLst>
  </p:timing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73</Words>
  <Application>Microsoft Office PowerPoint</Application>
  <PresentationFormat>On-screen Show (4:3)</PresentationFormat>
  <Paragraphs>12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1_Office Theme</vt:lpstr>
      <vt:lpstr>Title of Work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of Work</dc:title>
  <dc:creator>Work</dc:creator>
  <cp:lastModifiedBy>Work</cp:lastModifiedBy>
  <cp:revision>8</cp:revision>
  <dcterms:created xsi:type="dcterms:W3CDTF">2015-03-04T09:43:18Z</dcterms:created>
  <dcterms:modified xsi:type="dcterms:W3CDTF">2015-03-04T10:30:00Z</dcterms:modified>
</cp:coreProperties>
</file>

<file path=docProps/thumbnail.jpeg>
</file>