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99" r:id="rId2"/>
    <p:sldId id="301" r:id="rId3"/>
    <p:sldId id="302" r:id="rId4"/>
    <p:sldId id="30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8" autoAdjust="0"/>
    <p:restoredTop sz="81727" autoAdjust="0"/>
  </p:normalViewPr>
  <p:slideViewPr>
    <p:cSldViewPr snapToGrid="0">
      <p:cViewPr>
        <p:scale>
          <a:sx n="60" d="100"/>
          <a:sy n="60" d="100"/>
        </p:scale>
        <p:origin x="-1908" y="-11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4E8647-7617-4EDF-B800-74C204C4DD91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FFF28-F51D-4931-A62C-E79E013C0D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28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738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25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826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867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88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95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246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06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990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129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78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812C5-614A-476E-BCE8-58AC677A08C5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380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BME 498: Simulation of Human Movement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5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an ankle inversion sprain?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17" y="1191937"/>
            <a:ext cx="8292662" cy="5624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074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Use simulations to:</a:t>
            </a:r>
          </a:p>
          <a:p>
            <a:endParaRPr lang="en-US" dirty="0"/>
          </a:p>
          <a:p>
            <a:pPr lvl="1"/>
            <a:r>
              <a:rPr lang="en-US" u="sng" dirty="0" smtClean="0"/>
              <a:t>Evaluate </a:t>
            </a:r>
            <a:r>
              <a:rPr lang="en-US" u="sng" dirty="0"/>
              <a:t>the risk</a:t>
            </a:r>
            <a:r>
              <a:rPr lang="en-US" dirty="0"/>
              <a:t> of </a:t>
            </a:r>
            <a:r>
              <a:rPr lang="en-US" dirty="0" smtClean="0"/>
              <a:t>ankle inversion sprain </a:t>
            </a:r>
            <a:r>
              <a:rPr lang="en-US" dirty="0"/>
              <a:t>during </a:t>
            </a:r>
            <a:r>
              <a:rPr lang="en-US" dirty="0" smtClean="0"/>
              <a:t>landing</a:t>
            </a:r>
          </a:p>
          <a:p>
            <a:endParaRPr lang="en-US" dirty="0"/>
          </a:p>
          <a:p>
            <a:pPr lvl="1"/>
            <a:r>
              <a:rPr lang="en-US" u="sng" dirty="0"/>
              <a:t>D</a:t>
            </a:r>
            <a:r>
              <a:rPr lang="en-US" u="sng" dirty="0" smtClean="0"/>
              <a:t>esign an ankle-foot-</a:t>
            </a:r>
            <a:r>
              <a:rPr lang="en-US" u="sng" dirty="0" err="1" smtClean="0"/>
              <a:t>orthosis</a:t>
            </a:r>
            <a:r>
              <a:rPr lang="en-US" u="sng" dirty="0" smtClean="0"/>
              <a:t> (AFO)</a:t>
            </a:r>
            <a:r>
              <a:rPr lang="en-US" dirty="0" smtClean="0"/>
              <a:t> to </a:t>
            </a:r>
            <a:r>
              <a:rPr lang="en-US" dirty="0"/>
              <a:t>prevent </a:t>
            </a:r>
            <a:r>
              <a:rPr lang="en-US" dirty="0" smtClean="0"/>
              <a:t>ankle sprains</a:t>
            </a:r>
          </a:p>
          <a:p>
            <a:endParaRPr lang="en-US" dirty="0"/>
          </a:p>
          <a:p>
            <a:r>
              <a:rPr lang="en-US" u="sng" dirty="0" smtClean="0"/>
              <a:t>Communicate</a:t>
            </a:r>
            <a:r>
              <a:rPr lang="en-US" dirty="0" smtClean="0"/>
              <a:t> these simulation results in a professional, technical report format</a:t>
            </a:r>
          </a:p>
        </p:txBody>
      </p:sp>
    </p:spTree>
    <p:extLst>
      <p:ext uri="{BB962C8B-B14F-4D97-AF65-F5344CB8AC3E}">
        <p14:creationId xmlns:p14="http://schemas.microsoft.com/office/powerpoint/2010/main" val="3561880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Due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Turn in a </a:t>
            </a:r>
            <a:r>
              <a:rPr lang="en-US" u="sng" dirty="0" smtClean="0"/>
              <a:t>copy online</a:t>
            </a:r>
            <a:r>
              <a:rPr lang="en-US" dirty="0" smtClean="0"/>
              <a:t> using Blackboard (10 pts for completing)</a:t>
            </a:r>
          </a:p>
          <a:p>
            <a:r>
              <a:rPr lang="en-US" u="sng" dirty="0" smtClean="0"/>
              <a:t>AND bring 3 paper </a:t>
            </a:r>
            <a:r>
              <a:rPr lang="en-US" u="sng" dirty="0"/>
              <a:t>copies </a:t>
            </a:r>
            <a:r>
              <a:rPr lang="en-US" u="sng" dirty="0" smtClean="0"/>
              <a:t>to </a:t>
            </a:r>
            <a:r>
              <a:rPr lang="en-US" u="sng" dirty="0"/>
              <a:t>class</a:t>
            </a:r>
            <a:r>
              <a:rPr lang="en-US" dirty="0"/>
              <a:t> </a:t>
            </a:r>
            <a:r>
              <a:rPr lang="en-US" dirty="0" smtClean="0"/>
              <a:t>with the appropriate </a:t>
            </a:r>
            <a:r>
              <a:rPr lang="en-US" dirty="0"/>
              <a:t>grading rubric attached. You will pass these out to your class mates for peer review so you can polish these sections for the Final Report. </a:t>
            </a:r>
            <a:endParaRPr lang="en-US" dirty="0" smtClean="0"/>
          </a:p>
          <a:p>
            <a:pPr lvl="1"/>
            <a:r>
              <a:rPr lang="en-US" dirty="0" smtClean="0"/>
              <a:t>Mar </a:t>
            </a:r>
            <a:r>
              <a:rPr lang="en-US" dirty="0"/>
              <a:t>26 (</a:t>
            </a:r>
            <a:r>
              <a:rPr lang="en-US" dirty="0" smtClean="0"/>
              <a:t>Project </a:t>
            </a:r>
            <a:r>
              <a:rPr lang="en-US" dirty="0"/>
              <a:t>Report </a:t>
            </a:r>
            <a:r>
              <a:rPr lang="en-US" u="sng" dirty="0"/>
              <a:t>Intro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Apr 9 (Project Report </a:t>
            </a:r>
            <a:r>
              <a:rPr lang="en-US" u="sng" dirty="0"/>
              <a:t>Methods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/>
              <a:t>Turn in a </a:t>
            </a:r>
            <a:r>
              <a:rPr lang="en-US" u="sng" dirty="0"/>
              <a:t>copy online</a:t>
            </a:r>
            <a:r>
              <a:rPr lang="en-US" dirty="0"/>
              <a:t> using Blackboard (10 </a:t>
            </a:r>
            <a:r>
              <a:rPr lang="en-US" dirty="0" smtClean="0"/>
              <a:t>pts, see rubric in handout)</a:t>
            </a:r>
            <a:endParaRPr lang="en-US" dirty="0"/>
          </a:p>
          <a:p>
            <a:pPr lvl="1"/>
            <a:r>
              <a:rPr lang="en-US" dirty="0"/>
              <a:t>Apr 16 (no class)  (Project Report Results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/>
              <a:t>Turn in a </a:t>
            </a:r>
            <a:r>
              <a:rPr lang="en-US" u="sng" dirty="0"/>
              <a:t>copy online</a:t>
            </a:r>
            <a:r>
              <a:rPr lang="en-US" dirty="0"/>
              <a:t> using Blackboard (</a:t>
            </a:r>
            <a:r>
              <a:rPr lang="en-US" dirty="0" smtClean="0"/>
              <a:t>120 pts, see rubric in handout)</a:t>
            </a:r>
            <a:endParaRPr lang="en-US" dirty="0"/>
          </a:p>
          <a:p>
            <a:pPr lvl="1"/>
            <a:r>
              <a:rPr lang="en-US" dirty="0"/>
              <a:t>Apr 30 (no class) (Final Project Report)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067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171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BME 498: Simulation of Human Movement</vt:lpstr>
      <vt:lpstr>What is an ankle inversion sprain?</vt:lpstr>
      <vt:lpstr>Project Objectives</vt:lpstr>
      <vt:lpstr>Due Dates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Hill Muscle Model</dc:title>
  <dc:creator>Schmitz, Anne M</dc:creator>
  <cp:lastModifiedBy>PC_Tech</cp:lastModifiedBy>
  <cp:revision>77</cp:revision>
  <dcterms:created xsi:type="dcterms:W3CDTF">2013-03-28T17:28:47Z</dcterms:created>
  <dcterms:modified xsi:type="dcterms:W3CDTF">2014-12-15T20:05:07Z</dcterms:modified>
</cp:coreProperties>
</file>