
<file path=[Content_Types].xml><?xml version="1.0" encoding="utf-8"?>
<Types xmlns="http://schemas.openxmlformats.org/package/2006/content-types">
  <Override PartName="/_rels/.rels" ContentType="application/vnd.openxmlformats-package.relationship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_rels/presentation.xml.rels" ContentType="application/vnd.openxmlformats-package.relationships+xml"/>
  <Override PartName="/ppt/notesSlides/_rels/notesSlide1.xml.rels" ContentType="application/vnd.openxmlformats-package.relationships+xml"/>
  <Override PartName="/ppt/notesSlides/notesSlide1.xml" ContentType="application/vnd.openxmlformats-officedocument.presentationml.notesSlide+xml"/>
  <Override PartName="/ppt/media/image14.png" ContentType="image/png"/>
  <Override PartName="/ppt/media/image13.png" ContentType="image/png"/>
  <Override PartName="/ppt/media/image12.png" ContentType="image/png"/>
  <Override PartName="/ppt/media/image11.png" ContentType="image/png"/>
  <Override PartName="/ppt/media/image10.jpeg" ContentType="image/jpeg"/>
  <Override PartName="/ppt/media/image9.png" ContentType="image/png"/>
  <Override PartName="/ppt/media/image8.png" ContentType="image/png"/>
  <Override PartName="/ppt/media/image7.png" ContentType="image/png"/>
  <Override PartName="/ppt/media/image2.png" ContentType="image/png"/>
  <Override PartName="/ppt/media/image1.png" ContentType="image/png"/>
  <Override PartName="/ppt/media/image3.png" ContentType="image/png"/>
  <Override PartName="/ppt/media/image4.png" ContentType="image/png"/>
  <Override PartName="/ppt/media/image5.png" ContentType="image/png"/>
  <Override PartName="/ppt/media/image6.png" ContentType="image/png"/>
  <Override PartName="/ppt/slideMasters/_rels/slideMaster1.xml.rels" ContentType="application/vnd.openxmlformats-package.relationships+xml"/>
  <Override PartName="/ppt/slideMasters/slideMaster1.xml" ContentType="application/vnd.openxmlformats-officedocument.presentationml.slideMaster+xml"/>
  <Override PartName="/ppt/presentation.xml" ContentType="application/vnd.openxmlformats-officedocument.presentationml.presentation.main+xml"/>
  <Override PartName="/ppt/theme/theme2.xml" ContentType="application/vnd.openxmlformats-officedocument.theme+xml"/>
  <Override PartName="/ppt/theme/theme1.xml" ContentType="application/vnd.openxmlformats-officedocument.them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1.xml.rels" ContentType="application/vnd.openxmlformats-package.relationships+xml"/>
  <Override PartName="/ppt/slides/slide1.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Lst>
  <p:sldSz cx="12192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PlaceHolder 1"/>
          <p:cNvSpPr>
            <a:spLocks noGrp="1"/>
          </p:cNvSpPr>
          <p:nvPr>
            <p:ph type="sldImg"/>
          </p:nvPr>
        </p:nvSpPr>
        <p:spPr>
          <a:xfrm>
            <a:off x="533520" y="764280"/>
            <a:ext cx="6704640" cy="3771360"/>
          </a:xfrm>
          <a:prstGeom prst="rect">
            <a:avLst/>
          </a:prstGeom>
        </p:spPr>
        <p:txBody>
          <a:bodyPr lIns="0" rIns="0" tIns="0" bIns="0" anchor="ctr"/>
          <a:p>
            <a:r>
              <a:rPr b="0" lang="en-US" sz="1800" spc="-1" strike="noStrike">
                <a:solidFill>
                  <a:srgbClr val="000000"/>
                </a:solidFill>
                <a:latin typeface="Calibri"/>
              </a:rPr>
              <a:t>Click to move the slide</a:t>
            </a:r>
            <a:endParaRPr b="0" lang="en-US" sz="1800" spc="-1" strike="noStrike">
              <a:solidFill>
                <a:srgbClr val="000000"/>
              </a:solidFill>
              <a:latin typeface="Calibri"/>
            </a:endParaRPr>
          </a:p>
        </p:txBody>
      </p:sp>
      <p:sp>
        <p:nvSpPr>
          <p:cNvPr id="42" name="PlaceHolder 2"/>
          <p:cNvSpPr>
            <a:spLocks noGrp="1"/>
          </p:cNvSpPr>
          <p:nvPr>
            <p:ph type="body"/>
          </p:nvPr>
        </p:nvSpPr>
        <p:spPr>
          <a:xfrm>
            <a:off x="777240" y="4777560"/>
            <a:ext cx="6217560" cy="4525920"/>
          </a:xfrm>
          <a:prstGeom prst="rect">
            <a:avLst/>
          </a:prstGeom>
        </p:spPr>
        <p:txBody>
          <a:bodyPr lIns="0" rIns="0" tIns="0" bIns="0"/>
          <a:p>
            <a:r>
              <a:rPr b="0" lang="en-US" sz="2000" spc="-1" strike="noStrike">
                <a:latin typeface="Arial"/>
              </a:rPr>
              <a:t>Click to edit the notes format</a:t>
            </a:r>
            <a:endParaRPr b="0" lang="en-US" sz="2000" spc="-1" strike="noStrike">
              <a:latin typeface="Arial"/>
            </a:endParaRPr>
          </a:p>
        </p:txBody>
      </p:sp>
      <p:sp>
        <p:nvSpPr>
          <p:cNvPr id="43" name="PlaceHolder 3"/>
          <p:cNvSpPr>
            <a:spLocks noGrp="1"/>
          </p:cNvSpPr>
          <p:nvPr>
            <p:ph type="hdr"/>
          </p:nvPr>
        </p:nvSpPr>
        <p:spPr>
          <a:xfrm>
            <a:off x="0" y="0"/>
            <a:ext cx="3372840" cy="502560"/>
          </a:xfrm>
          <a:prstGeom prst="rect">
            <a:avLst/>
          </a:prstGeom>
        </p:spPr>
        <p:txBody>
          <a:bodyPr lIns="0" rIns="0" tIns="0" bIns="0"/>
          <a:p>
            <a:r>
              <a:rPr b="0" lang="en-US" sz="1400" spc="-1" strike="noStrike">
                <a:latin typeface="Times New Roman"/>
              </a:rPr>
              <a:t> </a:t>
            </a:r>
            <a:endParaRPr b="0" lang="en-US" sz="1400" spc="-1" strike="noStrike">
              <a:latin typeface="Times New Roman"/>
            </a:endParaRPr>
          </a:p>
        </p:txBody>
      </p:sp>
      <p:sp>
        <p:nvSpPr>
          <p:cNvPr id="44" name="PlaceHolder 4"/>
          <p:cNvSpPr>
            <a:spLocks noGrp="1"/>
          </p:cNvSpPr>
          <p:nvPr>
            <p:ph type="dt"/>
          </p:nvPr>
        </p:nvSpPr>
        <p:spPr>
          <a:xfrm>
            <a:off x="4399200" y="0"/>
            <a:ext cx="3372840" cy="502560"/>
          </a:xfrm>
          <a:prstGeom prst="rect">
            <a:avLst/>
          </a:prstGeom>
        </p:spPr>
        <p:txBody>
          <a:bodyPr lIns="0" rIns="0" tIns="0" bIns="0"/>
          <a:p>
            <a:pPr algn="r"/>
            <a:r>
              <a:rPr b="0" lang="en-US" sz="1400" spc="-1" strike="noStrike">
                <a:latin typeface="Times New Roman"/>
              </a:rPr>
              <a:t> </a:t>
            </a:r>
            <a:endParaRPr b="0" lang="en-US" sz="1400" spc="-1" strike="noStrike">
              <a:latin typeface="Times New Roman"/>
            </a:endParaRPr>
          </a:p>
        </p:txBody>
      </p:sp>
      <p:sp>
        <p:nvSpPr>
          <p:cNvPr id="45" name="PlaceHolder 5"/>
          <p:cNvSpPr>
            <a:spLocks noGrp="1"/>
          </p:cNvSpPr>
          <p:nvPr>
            <p:ph type="ftr"/>
          </p:nvPr>
        </p:nvSpPr>
        <p:spPr>
          <a:xfrm>
            <a:off x="0" y="9555480"/>
            <a:ext cx="3372840" cy="502560"/>
          </a:xfrm>
          <a:prstGeom prst="rect">
            <a:avLst/>
          </a:prstGeom>
        </p:spPr>
        <p:txBody>
          <a:bodyPr lIns="0" rIns="0" tIns="0" bIns="0" anchor="b"/>
          <a:p>
            <a:r>
              <a:rPr b="0" lang="en-US" sz="1400" spc="-1" strike="noStrike">
                <a:latin typeface="Times New Roman"/>
              </a:rPr>
              <a:t> </a:t>
            </a:r>
            <a:endParaRPr b="0" lang="en-US" sz="1400" spc="-1" strike="noStrike">
              <a:latin typeface="Times New Roman"/>
            </a:endParaRPr>
          </a:p>
        </p:txBody>
      </p:sp>
      <p:sp>
        <p:nvSpPr>
          <p:cNvPr id="46" name="PlaceHolder 6"/>
          <p:cNvSpPr>
            <a:spLocks noGrp="1"/>
          </p:cNvSpPr>
          <p:nvPr>
            <p:ph type="sldNum"/>
          </p:nvPr>
        </p:nvSpPr>
        <p:spPr>
          <a:xfrm>
            <a:off x="4399200" y="9555480"/>
            <a:ext cx="3372840" cy="502560"/>
          </a:xfrm>
          <a:prstGeom prst="rect">
            <a:avLst/>
          </a:prstGeom>
        </p:spPr>
        <p:txBody>
          <a:bodyPr lIns="0" rIns="0" tIns="0" bIns="0" anchor="b"/>
          <a:p>
            <a:pPr algn="r"/>
            <a:fld id="{48FA8654-76E5-4795-9C69-3DE005FEF4C8}" type="slidenum">
              <a:rPr b="0" lang="en-US" sz="1400" spc="-1" strike="noStrike">
                <a:latin typeface="Times New Roman"/>
              </a:rPr>
              <a:t>1</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hyperlink" Target="https://simtk.org/svn/kneehub/doc/JBME-2019ASI/JBME-Perspective.pdf" TargetMode="External"/><Relationship Id="rId2" Type="http://schemas.openxmlformats.org/officeDocument/2006/relationships/hyperlink" Target="mailto:erdemira@ccf.org" TargetMode="External"/><Relationship Id="rId3" Type="http://schemas.openxmlformats.org/officeDocument/2006/relationships/hyperlink" Target="https://www.simtk.org/projects/kneehub" TargetMode="External"/><Relationship Id="rId4" Type="http://schemas.openxmlformats.org/officeDocument/2006/relationships/slide" Target="../slides/slide1.xml"/><Relationship Id="rId5"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 name="PlaceHolder 1"/>
          <p:cNvSpPr>
            <a:spLocks noGrp="1"/>
          </p:cNvSpPr>
          <p:nvPr>
            <p:ph type="sldImg"/>
          </p:nvPr>
        </p:nvSpPr>
        <p:spPr>
          <a:xfrm>
            <a:off x="685800" y="1143000"/>
            <a:ext cx="5486040" cy="3085920"/>
          </a:xfrm>
          <a:prstGeom prst="rect">
            <a:avLst/>
          </a:prstGeom>
        </p:spPr>
      </p:sp>
      <p:sp>
        <p:nvSpPr>
          <p:cNvPr id="69" name="PlaceHolder 2"/>
          <p:cNvSpPr>
            <a:spLocks noGrp="1"/>
          </p:cNvSpPr>
          <p:nvPr>
            <p:ph type="body"/>
          </p:nvPr>
        </p:nvSpPr>
        <p:spPr>
          <a:xfrm>
            <a:off x="686160" y="4400640"/>
            <a:ext cx="5486040" cy="3600000"/>
          </a:xfrm>
          <a:prstGeom prst="rect">
            <a:avLst/>
          </a:prstGeom>
        </p:spPr>
        <p:txBody>
          <a:bodyPr/>
          <a:p>
            <a:pPr marL="216000" indent="-216000">
              <a:lnSpc>
                <a:spcPct val="100000"/>
              </a:lnSpc>
            </a:pPr>
            <a:r>
              <a:rPr b="1" lang="en-US" sz="1200" spc="-1" strike="noStrike">
                <a:solidFill>
                  <a:srgbClr val="000000"/>
                </a:solidFill>
                <a:latin typeface="Arial"/>
                <a:ea typeface="+mn-ea"/>
              </a:rPr>
              <a:t>Project summary: </a:t>
            </a:r>
            <a:endParaRPr b="0" lang="en-US" sz="1200" spc="-1" strike="noStrike">
              <a:latin typeface="Arial"/>
            </a:endParaRPr>
          </a:p>
          <a:p>
            <a:pPr marL="216000" indent="-216000">
              <a:lnSpc>
                <a:spcPct val="100000"/>
              </a:lnSpc>
            </a:pPr>
            <a:endParaRPr b="0" lang="en-US" sz="1200" spc="-1" strike="noStrike">
              <a:latin typeface="Arial"/>
            </a:endParaRPr>
          </a:p>
          <a:p>
            <a:pPr>
              <a:lnSpc>
                <a:spcPct val="100000"/>
              </a:lnSpc>
            </a:pPr>
            <a:r>
              <a:rPr b="0" lang="en-US" sz="1200" spc="-1" strike="noStrike">
                <a:solidFill>
                  <a:srgbClr val="000000"/>
                </a:solidFill>
                <a:latin typeface="Arial"/>
                <a:ea typeface="+mn-ea"/>
              </a:rPr>
              <a:t>Recent explorations of knee biomechanics have benefited from computational modeling, specifically leveraging advancements in finite element analysis and rigid body dynamics of joint and tissue mechanics. A large number of models have emerged with different levels of fidelity in anatomical and mechanical representation. Adapted modeling and simulation processes vary widely, based on justifiable choices in relation to anticipated use of the model. However, there are situations where modelers’ decisions seem to be subjective, arbitrary, and difficult to rationalize. Regardless of the basis, these decisions form the “art” of modeling, which impact the conclusions of simulation-based studies on knee function. These decisions may also hinder the reproducibility of models and simulations, impeding their broader use in areas such as clinical decision making and personalized medicine. This project aims to capture the modeling and simulation workflow in its entirety - operation procedures, deviations, models, by-products of modeling, simulation results, and comparative evaluations  of case studies and applications. The ultimate goal is to delineate the “art” of a cohort of knee modeling teams through a publicly accessible, transparent approach and begin to unravel the complex array of factors that may lead to a lack of reproducibility. The outcomes have potential implications on reproducibility, on science, engineering, and training of modeling and simulation, on modeling standards, and on regulatory affairs.</a:t>
            </a:r>
            <a:endParaRPr b="0" lang="en-US" sz="1200" spc="-1" strike="noStrike">
              <a:latin typeface="Arial"/>
            </a:endParaRPr>
          </a:p>
          <a:p>
            <a:pPr>
              <a:lnSpc>
                <a:spcPct val="100000"/>
              </a:lnSpc>
            </a:pPr>
            <a:endParaRPr b="0" lang="en-US" sz="1200" spc="-1" strike="noStrike">
              <a:latin typeface="Arial"/>
            </a:endParaRPr>
          </a:p>
          <a:p>
            <a:pPr>
              <a:lnSpc>
                <a:spcPct val="100000"/>
              </a:lnSpc>
            </a:pPr>
            <a:r>
              <a:rPr b="0" lang="en-US" sz="1200" spc="-1" strike="noStrike">
                <a:solidFill>
                  <a:srgbClr val="000000"/>
                </a:solidFill>
                <a:latin typeface="Arial"/>
                <a:ea typeface="+mn-ea"/>
              </a:rPr>
              <a:t>For details, see a recent manuscript submission that is currently in review:</a:t>
            </a:r>
            <a:endParaRPr b="0" lang="en-US" sz="1200" spc="-1" strike="noStrike">
              <a:latin typeface="Arial"/>
            </a:endParaRPr>
          </a:p>
          <a:p>
            <a:pPr>
              <a:lnSpc>
                <a:spcPct val="100000"/>
              </a:lnSpc>
            </a:pPr>
            <a:r>
              <a:rPr b="0" lang="en-US" sz="1200" spc="-1" strike="noStrike">
                <a:solidFill>
                  <a:srgbClr val="000000"/>
                </a:solidFill>
                <a:latin typeface="Arial"/>
                <a:ea typeface="+mn-ea"/>
                <a:hlinkClick r:id="rId1"/>
              </a:rPr>
              <a:t>https://simtk.org/svn/kneehub/doc/JBME-2019ASI/JBME-Perspective.pdf</a:t>
            </a:r>
            <a:r>
              <a:rPr b="0" lang="en-US" sz="1200" spc="-1" strike="noStrike">
                <a:solidFill>
                  <a:srgbClr val="000000"/>
                </a:solidFill>
                <a:latin typeface="Arial"/>
                <a:ea typeface="+mn-ea"/>
              </a:rPr>
              <a:t>  </a:t>
            </a:r>
            <a:endParaRPr b="0" lang="en-US" sz="1200" spc="-1" strike="noStrike">
              <a:latin typeface="Arial"/>
            </a:endParaRPr>
          </a:p>
          <a:p>
            <a:pPr>
              <a:lnSpc>
                <a:spcPct val="100000"/>
              </a:lnSpc>
            </a:pPr>
            <a:endParaRPr b="0" lang="en-US" sz="1200" spc="-1" strike="noStrike">
              <a:latin typeface="Arial"/>
            </a:endParaRPr>
          </a:p>
          <a:p>
            <a:pPr>
              <a:lnSpc>
                <a:spcPct val="100000"/>
              </a:lnSpc>
            </a:pPr>
            <a:r>
              <a:rPr b="1" lang="en-US" sz="1200" spc="-1" strike="noStrike">
                <a:solidFill>
                  <a:srgbClr val="000000"/>
                </a:solidFill>
                <a:latin typeface="Arial"/>
                <a:ea typeface="+mn-ea"/>
              </a:rPr>
              <a:t>PI name, email:</a:t>
            </a:r>
            <a:r>
              <a:rPr b="0" lang="en-US" sz="1200" spc="-1" strike="noStrike">
                <a:solidFill>
                  <a:srgbClr val="000000"/>
                </a:solidFill>
                <a:latin typeface="Arial"/>
                <a:ea typeface="+mn-ea"/>
              </a:rPr>
              <a:t>  Ahmet Erdemir, </a:t>
            </a:r>
            <a:r>
              <a:rPr b="0" lang="en-US" sz="1200" spc="-1" strike="noStrike">
                <a:solidFill>
                  <a:srgbClr val="000000"/>
                </a:solidFill>
                <a:latin typeface="Arial"/>
                <a:ea typeface="+mn-ea"/>
                <a:hlinkClick r:id="rId2"/>
              </a:rPr>
              <a:t>erdemira@ccf.org</a:t>
            </a:r>
            <a:endParaRPr b="0" lang="en-US" sz="1200" spc="-1" strike="noStrike">
              <a:latin typeface="Arial"/>
            </a:endParaRPr>
          </a:p>
          <a:p>
            <a:pPr>
              <a:lnSpc>
                <a:spcPct val="100000"/>
              </a:lnSpc>
            </a:pPr>
            <a:r>
              <a:rPr b="1" lang="en-US" sz="1200" spc="-1" strike="noStrike">
                <a:solidFill>
                  <a:srgbClr val="000000"/>
                </a:solidFill>
                <a:latin typeface="Arial"/>
                <a:ea typeface="+mn-ea"/>
              </a:rPr>
              <a:t>Project website: </a:t>
            </a:r>
            <a:r>
              <a:rPr b="0" lang="en-US" sz="1200" spc="-1" strike="noStrike">
                <a:solidFill>
                  <a:srgbClr val="000000"/>
                </a:solidFill>
                <a:latin typeface="Arial"/>
                <a:ea typeface="+mn-ea"/>
                <a:hlinkClick r:id="rId3"/>
              </a:rPr>
              <a:t>https://www.simtk.org/projects/kneehub</a:t>
            </a:r>
            <a:endParaRPr b="0" lang="en-US" sz="1200" spc="-1" strike="noStrike">
              <a:latin typeface="Arial"/>
            </a:endParaRPr>
          </a:p>
        </p:txBody>
      </p:sp>
      <p:sp>
        <p:nvSpPr>
          <p:cNvPr id="70" name="TextShape 3"/>
          <p:cNvSpPr txBox="1"/>
          <p:nvPr/>
        </p:nvSpPr>
        <p:spPr>
          <a:xfrm>
            <a:off x="3884760" y="8685360"/>
            <a:ext cx="2971440" cy="458280"/>
          </a:xfrm>
          <a:prstGeom prst="rect">
            <a:avLst/>
          </a:prstGeom>
          <a:noFill/>
          <a:ln>
            <a:noFill/>
          </a:ln>
        </p:spPr>
        <p:txBody>
          <a:bodyPr anchor="b"/>
          <a:p>
            <a:pPr algn="r">
              <a:lnSpc>
                <a:spcPct val="100000"/>
              </a:lnSpc>
            </a:pPr>
            <a:fld id="{93F76DCD-F0E4-492E-B9F4-36D8E8D66EDA}" type="slidenum">
              <a:rPr b="0" lang="en-US" sz="1200" spc="-1" strike="noStrike">
                <a:latin typeface="Times New Roman"/>
              </a:rPr>
              <a:t>&lt;number&gt;</a:t>
            </a:fld>
            <a:endParaRPr b="0" lang="en-US"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p:spPr>
        <p:txBody>
          <a:bodyPr lIns="0" rIns="0" tIns="0" bIns="0" anchor="ctr"/>
          <a:p>
            <a:endParaRPr b="0" lang="en-US" sz="1800" spc="-1" strike="noStrike">
              <a:solidFill>
                <a:srgbClr val="000000"/>
              </a:solidFill>
              <a:latin typeface="Calibri"/>
            </a:endParaRPr>
          </a:p>
        </p:txBody>
      </p:sp>
      <p:sp>
        <p:nvSpPr>
          <p:cNvPr id="6" name="PlaceHolder 2"/>
          <p:cNvSpPr>
            <a:spLocks noGrp="1"/>
          </p:cNvSpPr>
          <p:nvPr>
            <p:ph type="subTitle"/>
          </p:nvPr>
        </p:nvSpPr>
        <p:spPr>
          <a:xfrm>
            <a:off x="838080" y="1825560"/>
            <a:ext cx="10515240" cy="435096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p:spPr>
        <p:txBody>
          <a:bodyPr lIns="0" rIns="0" tIns="0" bIns="0" anchor="ctr"/>
          <a:p>
            <a:endParaRPr b="0" lang="en-US" sz="1800" spc="-1" strike="noStrike">
              <a:solidFill>
                <a:srgbClr val="000000"/>
              </a:solidFill>
              <a:latin typeface="Calibri"/>
            </a:endParaRPr>
          </a:p>
        </p:txBody>
      </p:sp>
      <p:sp>
        <p:nvSpPr>
          <p:cNvPr id="8" name="PlaceHolder 2"/>
          <p:cNvSpPr>
            <a:spLocks noGrp="1"/>
          </p:cNvSpPr>
          <p:nvPr>
            <p:ph type="body"/>
          </p:nvPr>
        </p:nvSpPr>
        <p:spPr>
          <a:xfrm>
            <a:off x="838080" y="1825560"/>
            <a:ext cx="10515240" cy="435096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365040"/>
            <a:ext cx="10515240" cy="1325160"/>
          </a:xfrm>
          <a:prstGeom prst="rect">
            <a:avLst/>
          </a:prstGeom>
        </p:spPr>
        <p:txBody>
          <a:bodyPr lIns="0" rIns="0" tIns="0" bIns="0" anchor="ctr"/>
          <a:p>
            <a:endParaRPr b="0" lang="en-US" sz="1800" spc="-1" strike="noStrike">
              <a:solidFill>
                <a:srgbClr val="000000"/>
              </a:solidFill>
              <a:latin typeface="Calibri"/>
            </a:endParaRPr>
          </a:p>
        </p:txBody>
      </p:sp>
      <p:sp>
        <p:nvSpPr>
          <p:cNvPr id="10" name="PlaceHolder 2"/>
          <p:cNvSpPr>
            <a:spLocks noGrp="1"/>
          </p:cNvSpPr>
          <p:nvPr>
            <p:ph type="body"/>
          </p:nvPr>
        </p:nvSpPr>
        <p:spPr>
          <a:xfrm>
            <a:off x="83808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
        <p:nvSpPr>
          <p:cNvPr id="11" name="PlaceHolder 3"/>
          <p:cNvSpPr>
            <a:spLocks noGrp="1"/>
          </p:cNvSpPr>
          <p:nvPr>
            <p:ph type="body"/>
          </p:nvPr>
        </p:nvSpPr>
        <p:spPr>
          <a:xfrm>
            <a:off x="622620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38080" y="365040"/>
            <a:ext cx="10515240" cy="1325160"/>
          </a:xfrm>
          <a:prstGeom prst="rect">
            <a:avLst/>
          </a:prstGeom>
        </p:spPr>
        <p:txBody>
          <a:bodyPr lIns="0" rIns="0" tIns="0" bIns="0" anchor="ctr"/>
          <a:p>
            <a:endParaRPr b="0" lang="en-US" sz="1800" spc="-1" strike="noStrike">
              <a:solidFill>
                <a:srgbClr val="000000"/>
              </a:solid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38080" y="365040"/>
            <a:ext cx="10515240" cy="614412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5240" cy="1325160"/>
          </a:xfrm>
          <a:prstGeom prst="rect">
            <a:avLst/>
          </a:prstGeom>
        </p:spPr>
        <p:txBody>
          <a:bodyPr lIns="0" rIns="0" tIns="0" bIns="0" anchor="ctr"/>
          <a:p>
            <a:endParaRPr b="0" lang="en-US" sz="1800" spc="-1" strike="noStrike">
              <a:solidFill>
                <a:srgbClr val="000000"/>
              </a:solidFill>
              <a:latin typeface="Calibri"/>
            </a:endParaRPr>
          </a:p>
        </p:txBody>
      </p:sp>
      <p:sp>
        <p:nvSpPr>
          <p:cNvPr id="15" name="PlaceHolder 2"/>
          <p:cNvSpPr>
            <a:spLocks noGrp="1"/>
          </p:cNvSpPr>
          <p:nvPr>
            <p:ph type="body"/>
          </p:nvPr>
        </p:nvSpPr>
        <p:spPr>
          <a:xfrm>
            <a:off x="83808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16" name="PlaceHolder 3"/>
          <p:cNvSpPr>
            <a:spLocks noGrp="1"/>
          </p:cNvSpPr>
          <p:nvPr>
            <p:ph type="body"/>
          </p:nvPr>
        </p:nvSpPr>
        <p:spPr>
          <a:xfrm>
            <a:off x="622620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
        <p:nvSpPr>
          <p:cNvPr id="17" name="PlaceHolder 4"/>
          <p:cNvSpPr>
            <a:spLocks noGrp="1"/>
          </p:cNvSpPr>
          <p:nvPr>
            <p:ph type="body"/>
          </p:nvPr>
        </p:nvSpPr>
        <p:spPr>
          <a:xfrm>
            <a:off x="83808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365040"/>
            <a:ext cx="10515240" cy="1325160"/>
          </a:xfrm>
          <a:prstGeom prst="rect">
            <a:avLst/>
          </a:prstGeom>
        </p:spPr>
        <p:txBody>
          <a:bodyPr lIns="0" rIns="0" tIns="0" bIns="0" anchor="ctr"/>
          <a:p>
            <a:endParaRPr b="0" lang="en-US" sz="1800" spc="-1" strike="noStrike">
              <a:solidFill>
                <a:srgbClr val="000000"/>
              </a:solidFill>
              <a:latin typeface="Calibri"/>
            </a:endParaRPr>
          </a:p>
        </p:txBody>
      </p:sp>
      <p:sp>
        <p:nvSpPr>
          <p:cNvPr id="19" name="PlaceHolder 2"/>
          <p:cNvSpPr>
            <a:spLocks noGrp="1"/>
          </p:cNvSpPr>
          <p:nvPr>
            <p:ph type="body"/>
          </p:nvPr>
        </p:nvSpPr>
        <p:spPr>
          <a:xfrm>
            <a:off x="83808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
        <p:nvSpPr>
          <p:cNvPr id="20" name="PlaceHolder 3"/>
          <p:cNvSpPr>
            <a:spLocks noGrp="1"/>
          </p:cNvSpPr>
          <p:nvPr>
            <p:ph type="body"/>
          </p:nvPr>
        </p:nvSpPr>
        <p:spPr>
          <a:xfrm>
            <a:off x="622620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21" name="PlaceHolder 4"/>
          <p:cNvSpPr>
            <a:spLocks noGrp="1"/>
          </p:cNvSpPr>
          <p:nvPr>
            <p:ph type="body"/>
          </p:nvPr>
        </p:nvSpPr>
        <p:spPr>
          <a:xfrm>
            <a:off x="622620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p:spPr>
        <p:txBody>
          <a:bodyPr lIns="0" rIns="0" tIns="0" bIns="0" anchor="ctr"/>
          <a:p>
            <a:endParaRPr b="0" lang="en-US" sz="1800" spc="-1" strike="noStrike">
              <a:solidFill>
                <a:srgbClr val="000000"/>
              </a:solidFill>
              <a:latin typeface="Calibri"/>
            </a:endParaRPr>
          </a:p>
        </p:txBody>
      </p:sp>
      <p:sp>
        <p:nvSpPr>
          <p:cNvPr id="23" name="PlaceHolder 2"/>
          <p:cNvSpPr>
            <a:spLocks noGrp="1"/>
          </p:cNvSpPr>
          <p:nvPr>
            <p:ph type="body"/>
          </p:nvPr>
        </p:nvSpPr>
        <p:spPr>
          <a:xfrm>
            <a:off x="83808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24" name="PlaceHolder 3"/>
          <p:cNvSpPr>
            <a:spLocks noGrp="1"/>
          </p:cNvSpPr>
          <p:nvPr>
            <p:ph type="body"/>
          </p:nvPr>
        </p:nvSpPr>
        <p:spPr>
          <a:xfrm>
            <a:off x="622620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25" name="PlaceHolder 4"/>
          <p:cNvSpPr>
            <a:spLocks noGrp="1"/>
          </p:cNvSpPr>
          <p:nvPr>
            <p:ph type="body"/>
          </p:nvPr>
        </p:nvSpPr>
        <p:spPr>
          <a:xfrm>
            <a:off x="838080" y="4098240"/>
            <a:ext cx="1051524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5240" cy="1325160"/>
          </a:xfrm>
          <a:prstGeom prst="rect">
            <a:avLst/>
          </a:prstGeom>
        </p:spPr>
        <p:txBody>
          <a:bodyPr lIns="0" rIns="0" tIns="0" bIns="0" anchor="ctr"/>
          <a:p>
            <a:endParaRPr b="0" lang="en-US" sz="1800" spc="-1" strike="noStrike">
              <a:solidFill>
                <a:srgbClr val="000000"/>
              </a:solidFill>
              <a:latin typeface="Calibri"/>
            </a:endParaRPr>
          </a:p>
        </p:txBody>
      </p:sp>
      <p:sp>
        <p:nvSpPr>
          <p:cNvPr id="27" name="PlaceHolder 2"/>
          <p:cNvSpPr>
            <a:spLocks noGrp="1"/>
          </p:cNvSpPr>
          <p:nvPr>
            <p:ph type="body"/>
          </p:nvPr>
        </p:nvSpPr>
        <p:spPr>
          <a:xfrm>
            <a:off x="838080" y="1825560"/>
            <a:ext cx="1051524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28" name="PlaceHolder 3"/>
          <p:cNvSpPr>
            <a:spLocks noGrp="1"/>
          </p:cNvSpPr>
          <p:nvPr>
            <p:ph type="body"/>
          </p:nvPr>
        </p:nvSpPr>
        <p:spPr>
          <a:xfrm>
            <a:off x="838080" y="4098240"/>
            <a:ext cx="1051524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p:spPr>
        <p:txBody>
          <a:bodyPr lIns="0" rIns="0" tIns="0" bIns="0" anchor="ctr"/>
          <a:p>
            <a:endParaRPr b="0" lang="en-US" sz="1800" spc="-1" strike="noStrike">
              <a:solidFill>
                <a:srgbClr val="000000"/>
              </a:solidFill>
              <a:latin typeface="Calibri"/>
            </a:endParaRPr>
          </a:p>
        </p:txBody>
      </p:sp>
      <p:sp>
        <p:nvSpPr>
          <p:cNvPr id="30" name="PlaceHolder 2"/>
          <p:cNvSpPr>
            <a:spLocks noGrp="1"/>
          </p:cNvSpPr>
          <p:nvPr>
            <p:ph type="body"/>
          </p:nvPr>
        </p:nvSpPr>
        <p:spPr>
          <a:xfrm>
            <a:off x="83808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31" name="PlaceHolder 3"/>
          <p:cNvSpPr>
            <a:spLocks noGrp="1"/>
          </p:cNvSpPr>
          <p:nvPr>
            <p:ph type="body"/>
          </p:nvPr>
        </p:nvSpPr>
        <p:spPr>
          <a:xfrm>
            <a:off x="622620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32" name="PlaceHolder 4"/>
          <p:cNvSpPr>
            <a:spLocks noGrp="1"/>
          </p:cNvSpPr>
          <p:nvPr>
            <p:ph type="body"/>
          </p:nvPr>
        </p:nvSpPr>
        <p:spPr>
          <a:xfrm>
            <a:off x="83808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33" name="PlaceHolder 5"/>
          <p:cNvSpPr>
            <a:spLocks noGrp="1"/>
          </p:cNvSpPr>
          <p:nvPr>
            <p:ph type="body"/>
          </p:nvPr>
        </p:nvSpPr>
        <p:spPr>
          <a:xfrm>
            <a:off x="622620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5240" cy="1325160"/>
          </a:xfrm>
          <a:prstGeom prst="rect">
            <a:avLst/>
          </a:prstGeom>
        </p:spPr>
        <p:txBody>
          <a:bodyPr lIns="0" rIns="0" tIns="0" bIns="0" anchor="ctr"/>
          <a:p>
            <a:endParaRPr b="0" lang="en-US" sz="1800" spc="-1" strike="noStrike">
              <a:solidFill>
                <a:srgbClr val="000000"/>
              </a:solidFill>
              <a:latin typeface="Calibri"/>
            </a:endParaRPr>
          </a:p>
        </p:txBody>
      </p:sp>
      <p:sp>
        <p:nvSpPr>
          <p:cNvPr id="35" name="PlaceHolder 2"/>
          <p:cNvSpPr>
            <a:spLocks noGrp="1"/>
          </p:cNvSpPr>
          <p:nvPr>
            <p:ph type="body"/>
          </p:nvPr>
        </p:nvSpPr>
        <p:spPr>
          <a:xfrm>
            <a:off x="838080" y="182556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36" name="PlaceHolder 3"/>
          <p:cNvSpPr>
            <a:spLocks noGrp="1"/>
          </p:cNvSpPr>
          <p:nvPr>
            <p:ph type="body"/>
          </p:nvPr>
        </p:nvSpPr>
        <p:spPr>
          <a:xfrm>
            <a:off x="4393440" y="182556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37" name="PlaceHolder 4"/>
          <p:cNvSpPr>
            <a:spLocks noGrp="1"/>
          </p:cNvSpPr>
          <p:nvPr>
            <p:ph type="body"/>
          </p:nvPr>
        </p:nvSpPr>
        <p:spPr>
          <a:xfrm>
            <a:off x="7949160" y="182556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38" name="PlaceHolder 5"/>
          <p:cNvSpPr>
            <a:spLocks noGrp="1"/>
          </p:cNvSpPr>
          <p:nvPr>
            <p:ph type="body"/>
          </p:nvPr>
        </p:nvSpPr>
        <p:spPr>
          <a:xfrm>
            <a:off x="838080" y="409824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39" name="PlaceHolder 6"/>
          <p:cNvSpPr>
            <a:spLocks noGrp="1"/>
          </p:cNvSpPr>
          <p:nvPr>
            <p:ph type="body"/>
          </p:nvPr>
        </p:nvSpPr>
        <p:spPr>
          <a:xfrm>
            <a:off x="4393440" y="409824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40" name="PlaceHolder 7"/>
          <p:cNvSpPr>
            <a:spLocks noGrp="1"/>
          </p:cNvSpPr>
          <p:nvPr>
            <p:ph type="body"/>
          </p:nvPr>
        </p:nvSpPr>
        <p:spPr>
          <a:xfrm>
            <a:off x="7949160" y="409824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838080" y="365040"/>
            <a:ext cx="10515240" cy="1325160"/>
          </a:xfrm>
          <a:prstGeom prst="rect">
            <a:avLst/>
          </a:prstGeom>
        </p:spPr>
        <p:txBody>
          <a:bodyPr anchor="ctr"/>
          <a:p>
            <a:pPr>
              <a:lnSpc>
                <a:spcPct val="90000"/>
              </a:lnSpc>
            </a:pPr>
            <a:r>
              <a:rPr b="0" lang="en-US" sz="4400" spc="-1" strike="noStrike">
                <a:solidFill>
                  <a:srgbClr val="000000"/>
                </a:solidFill>
                <a:latin typeface="Calibri Light"/>
              </a:rPr>
              <a:t>Clic</a:t>
            </a:r>
            <a:r>
              <a:rPr b="0" lang="en-US" sz="4400" spc="-1" strike="noStrike">
                <a:solidFill>
                  <a:srgbClr val="000000"/>
                </a:solidFill>
                <a:latin typeface="Calibri Light"/>
              </a:rPr>
              <a:t>k </a:t>
            </a:r>
            <a:r>
              <a:rPr b="0" lang="en-US" sz="4400" spc="-1" strike="noStrike">
                <a:solidFill>
                  <a:srgbClr val="000000"/>
                </a:solidFill>
                <a:latin typeface="Calibri Light"/>
              </a:rPr>
              <a:t>to </a:t>
            </a:r>
            <a:r>
              <a:rPr b="0" lang="en-US" sz="4400" spc="-1" strike="noStrike">
                <a:solidFill>
                  <a:srgbClr val="000000"/>
                </a:solidFill>
                <a:latin typeface="Calibri Light"/>
              </a:rPr>
              <a:t>edi</a:t>
            </a:r>
            <a:r>
              <a:rPr b="0" lang="en-US" sz="4400" spc="-1" strike="noStrike">
                <a:solidFill>
                  <a:srgbClr val="000000"/>
                </a:solidFill>
                <a:latin typeface="Calibri Light"/>
              </a:rPr>
              <a:t>t </a:t>
            </a:r>
            <a:r>
              <a:rPr b="0" lang="en-US" sz="4400" spc="-1" strike="noStrike">
                <a:solidFill>
                  <a:srgbClr val="000000"/>
                </a:solidFill>
                <a:latin typeface="Calibri Light"/>
              </a:rPr>
              <a:t>Ma</a:t>
            </a:r>
            <a:r>
              <a:rPr b="0" lang="en-US" sz="4400" spc="-1" strike="noStrike">
                <a:solidFill>
                  <a:srgbClr val="000000"/>
                </a:solidFill>
                <a:latin typeface="Calibri Light"/>
              </a:rPr>
              <a:t>ste</a:t>
            </a:r>
            <a:r>
              <a:rPr b="0" lang="en-US" sz="4400" spc="-1" strike="noStrike">
                <a:solidFill>
                  <a:srgbClr val="000000"/>
                </a:solidFill>
                <a:latin typeface="Calibri Light"/>
              </a:rPr>
              <a:t>r </a:t>
            </a:r>
            <a:r>
              <a:rPr b="0" lang="en-US" sz="4400" spc="-1" strike="noStrike">
                <a:solidFill>
                  <a:srgbClr val="000000"/>
                </a:solidFill>
                <a:latin typeface="Calibri Light"/>
              </a:rPr>
              <a:t>titl</a:t>
            </a:r>
            <a:r>
              <a:rPr b="0" lang="en-US" sz="4400" spc="-1" strike="noStrike">
                <a:solidFill>
                  <a:srgbClr val="000000"/>
                </a:solidFill>
                <a:latin typeface="Calibri Light"/>
              </a:rPr>
              <a:t>e </a:t>
            </a:r>
            <a:r>
              <a:rPr b="0" lang="en-US" sz="4400" spc="-1" strike="noStrike">
                <a:solidFill>
                  <a:srgbClr val="000000"/>
                </a:solidFill>
                <a:latin typeface="Calibri Light"/>
              </a:rPr>
              <a:t>styl</a:t>
            </a:r>
            <a:r>
              <a:rPr b="0" lang="en-US" sz="4400" spc="-1" strike="noStrike">
                <a:solidFill>
                  <a:srgbClr val="000000"/>
                </a:solidFill>
                <a:latin typeface="Calibri Light"/>
              </a:rPr>
              <a:t>e</a:t>
            </a:r>
            <a:endParaRPr b="0" lang="en-US" sz="4400" spc="-1" strike="noStrike">
              <a:solidFill>
                <a:srgbClr val="000000"/>
              </a:solidFill>
              <a:latin typeface="Calibri"/>
            </a:endParaRPr>
          </a:p>
        </p:txBody>
      </p:sp>
      <p:sp>
        <p:nvSpPr>
          <p:cNvPr id="1" name="PlaceHolder 2"/>
          <p:cNvSpPr>
            <a:spLocks noGrp="1"/>
          </p:cNvSpPr>
          <p:nvPr>
            <p:ph type="body"/>
          </p:nvPr>
        </p:nvSpPr>
        <p:spPr>
          <a:xfrm>
            <a:off x="838080" y="1825560"/>
            <a:ext cx="10515240" cy="4350960"/>
          </a:xfrm>
          <a:prstGeom prst="rect">
            <a:avLst/>
          </a:prstGeom>
        </p:spPr>
        <p:txBody>
          <a:bodyPr/>
          <a:p>
            <a:pPr marL="228600" indent="-228240">
              <a:lnSpc>
                <a:spcPct val="90000"/>
              </a:lnSpc>
              <a:spcBef>
                <a:spcPts val="1001"/>
              </a:spcBef>
              <a:buClr>
                <a:srgbClr val="000000"/>
              </a:buClr>
              <a:buFont typeface="Arial"/>
              <a:buChar char="•"/>
            </a:pPr>
            <a:r>
              <a:rPr b="0" lang="en-US" sz="2800" spc="-1" strike="noStrike">
                <a:solidFill>
                  <a:srgbClr val="000000"/>
                </a:solidFill>
                <a:latin typeface="Calibri"/>
              </a:rPr>
              <a:t>Edit Master text styles</a:t>
            </a:r>
            <a:endParaRPr b="0" lang="en-US" sz="2800" spc="-1" strike="noStrike">
              <a:solidFill>
                <a:srgbClr val="000000"/>
              </a:solidFill>
              <a:latin typeface="Calibri"/>
            </a:endParaRPr>
          </a:p>
          <a:p>
            <a:pPr lvl="1" marL="685800" indent="-228240">
              <a:lnSpc>
                <a:spcPct val="90000"/>
              </a:lnSpc>
              <a:spcBef>
                <a:spcPts val="499"/>
              </a:spcBef>
              <a:buClr>
                <a:srgbClr val="000000"/>
              </a:buClr>
              <a:buFont typeface="Arial"/>
              <a:buChar char="•"/>
            </a:pPr>
            <a:r>
              <a:rPr b="0" lang="en-US" sz="2400" spc="-1" strike="noStrike">
                <a:solidFill>
                  <a:srgbClr val="000000"/>
                </a:solidFill>
                <a:latin typeface="Calibri"/>
              </a:rPr>
              <a:t>Second level</a:t>
            </a:r>
            <a:endParaRPr b="0" lang="en-US" sz="2400" spc="-1" strike="noStrike">
              <a:solidFill>
                <a:srgbClr val="000000"/>
              </a:solidFill>
              <a:latin typeface="Calibri"/>
            </a:endParaRPr>
          </a:p>
          <a:p>
            <a:pPr lvl="2" marL="1143000" indent="-228240">
              <a:lnSpc>
                <a:spcPct val="90000"/>
              </a:lnSpc>
              <a:spcBef>
                <a:spcPts val="499"/>
              </a:spcBef>
              <a:buClr>
                <a:srgbClr val="000000"/>
              </a:buClr>
              <a:buFont typeface="Arial"/>
              <a:buChar char="•"/>
            </a:pPr>
            <a:r>
              <a:rPr b="0" lang="en-US" sz="2000" spc="-1" strike="noStrike">
                <a:solidFill>
                  <a:srgbClr val="000000"/>
                </a:solidFill>
                <a:latin typeface="Calibri"/>
              </a:rPr>
              <a:t>Third level</a:t>
            </a:r>
            <a:endParaRPr b="0" lang="en-US" sz="2000" spc="-1" strike="noStrike">
              <a:solidFill>
                <a:srgbClr val="000000"/>
              </a:solidFill>
              <a:latin typeface="Calibri"/>
            </a:endParaRPr>
          </a:p>
          <a:p>
            <a:pPr lvl="3" marL="1600200" indent="-228240">
              <a:lnSpc>
                <a:spcPct val="90000"/>
              </a:lnSpc>
              <a:spcBef>
                <a:spcPts val="499"/>
              </a:spcBef>
              <a:buClr>
                <a:srgbClr val="000000"/>
              </a:buClr>
              <a:buFont typeface="Arial"/>
              <a:buChar char="•"/>
            </a:pPr>
            <a:r>
              <a:rPr b="0" lang="en-US" sz="1800" spc="-1" strike="noStrike">
                <a:solidFill>
                  <a:srgbClr val="000000"/>
                </a:solidFill>
                <a:latin typeface="Calibri"/>
              </a:rPr>
              <a:t>Fourth level</a:t>
            </a:r>
            <a:endParaRPr b="0" lang="en-US" sz="1800" spc="-1" strike="noStrike">
              <a:solidFill>
                <a:srgbClr val="000000"/>
              </a:solidFill>
              <a:latin typeface="Calibri"/>
            </a:endParaRPr>
          </a:p>
          <a:p>
            <a:pPr lvl="4" marL="2057400" indent="-228240">
              <a:lnSpc>
                <a:spcPct val="90000"/>
              </a:lnSpc>
              <a:spcBef>
                <a:spcPts val="499"/>
              </a:spcBef>
              <a:buClr>
                <a:srgbClr val="000000"/>
              </a:buClr>
              <a:buFont typeface="Arial"/>
              <a:buChar char="•"/>
            </a:pPr>
            <a:r>
              <a:rPr b="0" lang="en-US" sz="1800" spc="-1" strike="noStrike">
                <a:solidFill>
                  <a:srgbClr val="000000"/>
                </a:solidFill>
                <a:latin typeface="Calibri"/>
              </a:rPr>
              <a:t>Fifth level</a:t>
            </a:r>
            <a:endParaRPr b="0" lang="en-US" sz="1800" spc="-1" strike="noStrike">
              <a:solidFill>
                <a:srgbClr val="000000"/>
              </a:solidFill>
              <a:latin typeface="Calibri"/>
            </a:endParaRPr>
          </a:p>
        </p:txBody>
      </p:sp>
      <p:sp>
        <p:nvSpPr>
          <p:cNvPr id="2" name="PlaceHolder 3"/>
          <p:cNvSpPr>
            <a:spLocks noGrp="1"/>
          </p:cNvSpPr>
          <p:nvPr>
            <p:ph type="dt"/>
          </p:nvPr>
        </p:nvSpPr>
        <p:spPr>
          <a:xfrm>
            <a:off x="838080" y="6356520"/>
            <a:ext cx="2742840" cy="364680"/>
          </a:xfrm>
          <a:prstGeom prst="rect">
            <a:avLst/>
          </a:prstGeom>
        </p:spPr>
        <p:txBody>
          <a:bodyPr anchor="ctr"/>
          <a:p>
            <a:pPr>
              <a:lnSpc>
                <a:spcPct val="100000"/>
              </a:lnSpc>
            </a:pPr>
            <a:fld id="{3EA087B3-BA9A-4847-BA7C-22DC37516968}" type="datetime">
              <a:rPr b="0" lang="en-US" sz="1200" spc="-1" strike="noStrike">
                <a:solidFill>
                  <a:srgbClr val="8b8b8b"/>
                </a:solidFill>
                <a:latin typeface="Calibri"/>
              </a:rPr>
              <a:t>2/25/19</a:t>
            </a:fld>
            <a:endParaRPr b="0" lang="en-US" sz="1200" spc="-1" strike="noStrike">
              <a:latin typeface="Times New Roman"/>
            </a:endParaRPr>
          </a:p>
        </p:txBody>
      </p:sp>
      <p:sp>
        <p:nvSpPr>
          <p:cNvPr id="3" name="PlaceHolder 4"/>
          <p:cNvSpPr>
            <a:spLocks noGrp="1"/>
          </p:cNvSpPr>
          <p:nvPr>
            <p:ph type="ftr"/>
          </p:nvPr>
        </p:nvSpPr>
        <p:spPr>
          <a:xfrm>
            <a:off x="4038480" y="6356520"/>
            <a:ext cx="4114440" cy="364680"/>
          </a:xfrm>
          <a:prstGeom prst="rect">
            <a:avLst/>
          </a:prstGeom>
        </p:spPr>
        <p:txBody>
          <a:bodyPr anchor="ctr"/>
          <a:p>
            <a:endParaRPr b="0" lang="en-US" sz="2400" spc="-1" strike="noStrike">
              <a:latin typeface="Times New Roman"/>
            </a:endParaRPr>
          </a:p>
        </p:txBody>
      </p:sp>
      <p:sp>
        <p:nvSpPr>
          <p:cNvPr id="4" name="PlaceHolder 5"/>
          <p:cNvSpPr>
            <a:spLocks noGrp="1"/>
          </p:cNvSpPr>
          <p:nvPr>
            <p:ph type="sldNum"/>
          </p:nvPr>
        </p:nvSpPr>
        <p:spPr>
          <a:xfrm>
            <a:off x="8610480" y="6356520"/>
            <a:ext cx="2742840" cy="364680"/>
          </a:xfrm>
          <a:prstGeom prst="rect">
            <a:avLst/>
          </a:prstGeom>
        </p:spPr>
        <p:txBody>
          <a:bodyPr anchor="ctr"/>
          <a:p>
            <a:pPr algn="r">
              <a:lnSpc>
                <a:spcPct val="100000"/>
              </a:lnSpc>
            </a:pPr>
            <a:fld id="{242E6E24-8EC4-4544-8E6A-31F63A36D9AC}" type="slidenum">
              <a:rPr b="0" lang="en-US" sz="1200" spc="-1" strike="noStrike">
                <a:solidFill>
                  <a:srgbClr val="8b8b8b"/>
                </a:solidFill>
                <a:latin typeface="Calibri"/>
              </a:rPr>
              <a:t>1</a:t>
            </a:fld>
            <a:endParaRPr b="0" lang="en-US"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hyperlink" Target="https://simtk.org/projects/kneehub" TargetMode="External"/><Relationship Id="rId9" Type="http://schemas.openxmlformats.org/officeDocument/2006/relationships/image" Target="../media/image8.png"/><Relationship Id="rId10" Type="http://schemas.openxmlformats.org/officeDocument/2006/relationships/image" Target="../media/image9.png"/><Relationship Id="rId11" Type="http://schemas.openxmlformats.org/officeDocument/2006/relationships/image" Target="../media/image10.jpeg"/><Relationship Id="rId12" Type="http://schemas.openxmlformats.org/officeDocument/2006/relationships/image" Target="../media/image11.png"/><Relationship Id="rId13" Type="http://schemas.openxmlformats.org/officeDocument/2006/relationships/image" Target="../media/image12.png"/><Relationship Id="rId14" Type="http://schemas.openxmlformats.org/officeDocument/2006/relationships/image" Target="../media/image13.png"/><Relationship Id="rId15" Type="http://schemas.openxmlformats.org/officeDocument/2006/relationships/image" Target="../media/image14.png"/><Relationship Id="rId16" Type="http://schemas.openxmlformats.org/officeDocument/2006/relationships/slideLayout" Target="../slideLayouts/slideLayout1.xml"/><Relationship Id="rId17" Type="http://schemas.openxmlformats.org/officeDocument/2006/relationships/notesSlide" Target="../notesSlides/notesSlide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7" name="Picture 16" descr=""/>
          <p:cNvPicPr/>
          <p:nvPr/>
        </p:nvPicPr>
        <p:blipFill>
          <a:blip r:embed="rId1"/>
          <a:srcRect l="42464" t="8437" r="46822" b="83646"/>
          <a:stretch/>
        </p:blipFill>
        <p:spPr>
          <a:xfrm>
            <a:off x="6085440" y="0"/>
            <a:ext cx="1218960" cy="541440"/>
          </a:xfrm>
          <a:prstGeom prst="rect">
            <a:avLst/>
          </a:prstGeom>
          <a:ln>
            <a:noFill/>
          </a:ln>
        </p:spPr>
      </p:pic>
      <p:pic>
        <p:nvPicPr>
          <p:cNvPr id="48" name="Picture 3" descr=""/>
          <p:cNvPicPr/>
          <p:nvPr/>
        </p:nvPicPr>
        <p:blipFill>
          <a:blip r:embed="rId2"/>
          <a:srcRect l="33276" t="70770" r="40975" b="6719"/>
          <a:stretch/>
        </p:blipFill>
        <p:spPr>
          <a:xfrm>
            <a:off x="9509760" y="5315040"/>
            <a:ext cx="2682360" cy="1542600"/>
          </a:xfrm>
          <a:prstGeom prst="rect">
            <a:avLst/>
          </a:prstGeom>
          <a:ln>
            <a:noFill/>
          </a:ln>
        </p:spPr>
      </p:pic>
      <p:pic>
        <p:nvPicPr>
          <p:cNvPr id="49" name="Picture 4" descr=""/>
          <p:cNvPicPr/>
          <p:nvPr/>
        </p:nvPicPr>
        <p:blipFill>
          <a:blip r:embed="rId3"/>
          <a:srcRect l="42464" t="8437" r="46822" b="83646"/>
          <a:stretch/>
        </p:blipFill>
        <p:spPr>
          <a:xfrm>
            <a:off x="20160" y="0"/>
            <a:ext cx="1218960" cy="541440"/>
          </a:xfrm>
          <a:prstGeom prst="rect">
            <a:avLst/>
          </a:prstGeom>
          <a:ln>
            <a:noFill/>
          </a:ln>
        </p:spPr>
      </p:pic>
      <p:pic>
        <p:nvPicPr>
          <p:cNvPr id="50" name="Picture 5" descr=""/>
          <p:cNvPicPr/>
          <p:nvPr/>
        </p:nvPicPr>
        <p:blipFill>
          <a:blip r:embed="rId4"/>
          <a:srcRect l="42464" t="8437" r="46822" b="83646"/>
          <a:stretch/>
        </p:blipFill>
        <p:spPr>
          <a:xfrm>
            <a:off x="1239480" y="0"/>
            <a:ext cx="1218960" cy="541440"/>
          </a:xfrm>
          <a:prstGeom prst="rect">
            <a:avLst/>
          </a:prstGeom>
          <a:ln>
            <a:noFill/>
          </a:ln>
        </p:spPr>
      </p:pic>
      <p:pic>
        <p:nvPicPr>
          <p:cNvPr id="51" name="Picture 11" descr=""/>
          <p:cNvPicPr/>
          <p:nvPr/>
        </p:nvPicPr>
        <p:blipFill>
          <a:blip r:embed="rId5"/>
          <a:srcRect l="42464" t="8437" r="46822" b="83646"/>
          <a:stretch/>
        </p:blipFill>
        <p:spPr>
          <a:xfrm>
            <a:off x="2458440" y="0"/>
            <a:ext cx="1218960" cy="541440"/>
          </a:xfrm>
          <a:prstGeom prst="rect">
            <a:avLst/>
          </a:prstGeom>
          <a:ln>
            <a:noFill/>
          </a:ln>
        </p:spPr>
      </p:pic>
      <p:pic>
        <p:nvPicPr>
          <p:cNvPr id="52" name="Picture 13" descr=""/>
          <p:cNvPicPr/>
          <p:nvPr/>
        </p:nvPicPr>
        <p:blipFill>
          <a:blip r:embed="rId6"/>
          <a:srcRect l="42464" t="8437" r="46822" b="83646"/>
          <a:stretch/>
        </p:blipFill>
        <p:spPr>
          <a:xfrm>
            <a:off x="3677760" y="0"/>
            <a:ext cx="1218960" cy="541440"/>
          </a:xfrm>
          <a:prstGeom prst="rect">
            <a:avLst/>
          </a:prstGeom>
          <a:ln>
            <a:noFill/>
          </a:ln>
        </p:spPr>
      </p:pic>
      <p:pic>
        <p:nvPicPr>
          <p:cNvPr id="53" name="Picture 16" descr=""/>
          <p:cNvPicPr/>
          <p:nvPr/>
        </p:nvPicPr>
        <p:blipFill>
          <a:blip r:embed="rId7"/>
          <a:srcRect l="42464" t="8437" r="46822" b="83646"/>
          <a:stretch/>
        </p:blipFill>
        <p:spPr>
          <a:xfrm>
            <a:off x="4897080" y="-4680"/>
            <a:ext cx="1218960" cy="541440"/>
          </a:xfrm>
          <a:prstGeom prst="rect">
            <a:avLst/>
          </a:prstGeom>
          <a:ln>
            <a:noFill/>
          </a:ln>
        </p:spPr>
      </p:pic>
      <p:sp>
        <p:nvSpPr>
          <p:cNvPr id="54" name="CustomShape 1"/>
          <p:cNvSpPr/>
          <p:nvPr/>
        </p:nvSpPr>
        <p:spPr>
          <a:xfrm>
            <a:off x="43560" y="65880"/>
            <a:ext cx="7042320" cy="395280"/>
          </a:xfrm>
          <a:prstGeom prst="rect">
            <a:avLst/>
          </a:prstGeom>
          <a:noFill/>
          <a:ln>
            <a:noFill/>
          </a:ln>
        </p:spPr>
        <p:style>
          <a:lnRef idx="0"/>
          <a:fillRef idx="0"/>
          <a:effectRef idx="0"/>
          <a:fontRef idx="minor"/>
        </p:style>
        <p:txBody>
          <a:bodyPr wrap="none" lIns="90000" rIns="90000" tIns="45000" bIns="45000"/>
          <a:p>
            <a:pPr>
              <a:lnSpc>
                <a:spcPct val="100000"/>
              </a:lnSpc>
            </a:pPr>
            <a:r>
              <a:rPr b="1" lang="en-US" sz="2000" spc="-1" strike="noStrike">
                <a:solidFill>
                  <a:srgbClr val="000000"/>
                </a:solidFill>
                <a:latin typeface="Calibri"/>
              </a:rPr>
              <a:t>REPRODUCIBILITY &amp; “ART” OF  KNEE MODELING</a:t>
            </a:r>
            <a:endParaRPr b="0" lang="en-US" sz="2000" spc="-1" strike="noStrike">
              <a:latin typeface="Arial"/>
            </a:endParaRPr>
          </a:p>
        </p:txBody>
      </p:sp>
      <p:sp>
        <p:nvSpPr>
          <p:cNvPr id="55" name="CustomShape 2"/>
          <p:cNvSpPr/>
          <p:nvPr/>
        </p:nvSpPr>
        <p:spPr>
          <a:xfrm>
            <a:off x="9587160" y="5367960"/>
            <a:ext cx="2590560" cy="1459080"/>
          </a:xfrm>
          <a:prstGeom prst="rect">
            <a:avLst/>
          </a:prstGeom>
          <a:noFill/>
          <a:ln>
            <a:noFill/>
          </a:ln>
        </p:spPr>
        <p:style>
          <a:lnRef idx="0"/>
          <a:fillRef idx="0"/>
          <a:effectRef idx="0"/>
          <a:fontRef idx="minor"/>
        </p:style>
        <p:txBody>
          <a:bodyPr lIns="90000" rIns="90000" tIns="45000" bIns="45000"/>
          <a:p>
            <a:pPr>
              <a:lnSpc>
                <a:spcPct val="100000"/>
              </a:lnSpc>
            </a:pPr>
            <a:r>
              <a:rPr b="0" lang="en-US" sz="1100" spc="-1" strike="noStrike">
                <a:solidFill>
                  <a:srgbClr val="ffffff"/>
                </a:solidFill>
                <a:latin typeface="Calibri"/>
              </a:rPr>
              <a:t>Ahmet Erdemir (CC)</a:t>
            </a:r>
            <a:endParaRPr b="0" lang="en-US" sz="1100" spc="-1" strike="noStrike">
              <a:latin typeface="Arial"/>
            </a:endParaRPr>
          </a:p>
          <a:p>
            <a:pPr>
              <a:lnSpc>
                <a:spcPct val="100000"/>
              </a:lnSpc>
            </a:pPr>
            <a:r>
              <a:rPr b="0" lang="en-US" sz="1100" spc="-1" strike="noStrike">
                <a:solidFill>
                  <a:srgbClr val="ffffff"/>
                </a:solidFill>
                <a:latin typeface="Calibri"/>
              </a:rPr>
              <a:t>Kevin Shelburne &amp; Peter Laz (DU)</a:t>
            </a:r>
            <a:endParaRPr b="0" lang="en-US" sz="1100" spc="-1" strike="noStrike">
              <a:latin typeface="Arial"/>
            </a:endParaRPr>
          </a:p>
          <a:p>
            <a:pPr>
              <a:lnSpc>
                <a:spcPct val="100000"/>
              </a:lnSpc>
            </a:pPr>
            <a:r>
              <a:rPr b="0" lang="en-US" sz="1100" spc="-1" strike="noStrike">
                <a:solidFill>
                  <a:srgbClr val="ffffff"/>
                </a:solidFill>
                <a:latin typeface="Calibri"/>
              </a:rPr>
              <a:t>Jason Halloran (CSU)</a:t>
            </a:r>
            <a:endParaRPr b="0" lang="en-US" sz="1100" spc="-1" strike="noStrike">
              <a:latin typeface="Arial"/>
            </a:endParaRPr>
          </a:p>
          <a:p>
            <a:pPr>
              <a:lnSpc>
                <a:spcPct val="100000"/>
              </a:lnSpc>
            </a:pPr>
            <a:r>
              <a:rPr b="0" lang="en-US" sz="1200" spc="-1" strike="noStrike">
                <a:solidFill>
                  <a:srgbClr val="ffffff"/>
                </a:solidFill>
                <a:latin typeface="Calibri"/>
              </a:rPr>
              <a:t>Carl Imhauser (HSS)</a:t>
            </a:r>
            <a:endParaRPr b="0" lang="en-US" sz="1200" spc="-1" strike="noStrike">
              <a:latin typeface="Arial"/>
            </a:endParaRPr>
          </a:p>
          <a:p>
            <a:pPr>
              <a:lnSpc>
                <a:spcPct val="100000"/>
              </a:lnSpc>
            </a:pPr>
            <a:r>
              <a:rPr b="0" lang="en-US" sz="1200" spc="-1" strike="noStrike">
                <a:solidFill>
                  <a:srgbClr val="ffffff"/>
                </a:solidFill>
                <a:latin typeface="Calibri"/>
              </a:rPr>
              <a:t>Thor Besier (ABI)</a:t>
            </a:r>
            <a:endParaRPr b="0" lang="en-US" sz="1200" spc="-1" strike="noStrike">
              <a:latin typeface="Arial"/>
            </a:endParaRPr>
          </a:p>
          <a:p>
            <a:pPr>
              <a:lnSpc>
                <a:spcPct val="100000"/>
              </a:lnSpc>
            </a:pPr>
            <a:endParaRPr b="0" lang="en-US" sz="1200" spc="-1" strike="noStrike">
              <a:latin typeface="Arial"/>
            </a:endParaRPr>
          </a:p>
          <a:p>
            <a:pPr>
              <a:lnSpc>
                <a:spcPct val="100000"/>
              </a:lnSpc>
            </a:pPr>
            <a:r>
              <a:rPr b="1" lang="en-US" sz="1100" spc="-1" strike="noStrike">
                <a:solidFill>
                  <a:srgbClr val="ffffff"/>
                </a:solidFill>
                <a:latin typeface="Arial"/>
              </a:rPr>
              <a:t>NIBIB - R01EB024573</a:t>
            </a:r>
            <a:endParaRPr b="0" lang="en-US" sz="1100" spc="-1" strike="noStrike">
              <a:latin typeface="Arial"/>
            </a:endParaRPr>
          </a:p>
          <a:p>
            <a:pPr>
              <a:lnSpc>
                <a:spcPct val="100000"/>
              </a:lnSpc>
            </a:pPr>
            <a:r>
              <a:rPr b="1" lang="en-US" sz="1100" spc="-1" strike="noStrike">
                <a:solidFill>
                  <a:srgbClr val="ce181e"/>
                </a:solidFill>
                <a:latin typeface="Arial"/>
                <a:hlinkClick r:id="rId8"/>
              </a:rPr>
              <a:t>https://simtk.org/projects/kneehub</a:t>
            </a:r>
            <a:r>
              <a:rPr b="1" lang="en-US" sz="1100" spc="-1" strike="noStrike">
                <a:solidFill>
                  <a:srgbClr val="ce181e"/>
                </a:solidFill>
                <a:latin typeface="Arial"/>
              </a:rPr>
              <a:t> </a:t>
            </a:r>
            <a:endParaRPr b="0" lang="en-US" sz="1100" spc="-1" strike="noStrike">
              <a:latin typeface="Arial"/>
            </a:endParaRPr>
          </a:p>
        </p:txBody>
      </p:sp>
      <p:sp>
        <p:nvSpPr>
          <p:cNvPr id="56" name="CustomShape 3"/>
          <p:cNvSpPr/>
          <p:nvPr/>
        </p:nvSpPr>
        <p:spPr>
          <a:xfrm>
            <a:off x="36000" y="712080"/>
            <a:ext cx="7772400" cy="5687640"/>
          </a:xfrm>
          <a:prstGeom prst="rect">
            <a:avLst/>
          </a:prstGeom>
          <a:noFill/>
          <a:ln>
            <a:noFill/>
          </a:ln>
        </p:spPr>
        <p:style>
          <a:lnRef idx="0"/>
          <a:fillRef idx="0"/>
          <a:effectRef idx="0"/>
          <a:fontRef idx="minor"/>
        </p:style>
        <p:txBody>
          <a:bodyPr lIns="90000" rIns="90000" tIns="45000" bIns="45000"/>
          <a:p>
            <a:pPr>
              <a:lnSpc>
                <a:spcPct val="100000"/>
              </a:lnSpc>
            </a:pPr>
            <a:r>
              <a:rPr b="1" lang="en-US" sz="1600" spc="-1" strike="noStrike">
                <a:solidFill>
                  <a:srgbClr val="000000"/>
                </a:solidFill>
                <a:latin typeface="Calibri"/>
              </a:rPr>
              <a:t>The model </a:t>
            </a:r>
            <a:endParaRPr b="0" lang="en-US" sz="1600" spc="-1" strike="noStrike">
              <a:latin typeface="Arial"/>
            </a:endParaRPr>
          </a:p>
          <a:p>
            <a:pPr>
              <a:lnSpc>
                <a:spcPct val="100000"/>
              </a:lnSpc>
            </a:pPr>
            <a:r>
              <a:rPr b="0" lang="en-US" sz="1600" spc="-1" strike="noStrike">
                <a:solidFill>
                  <a:srgbClr val="000000"/>
                </a:solidFill>
                <a:latin typeface="Calibri"/>
              </a:rPr>
              <a:t>Virtual biomechanical knees</a:t>
            </a:r>
            <a:endParaRPr b="0" lang="en-US" sz="1600" spc="-1" strike="noStrike">
              <a:latin typeface="Arial"/>
            </a:endParaRPr>
          </a:p>
          <a:p>
            <a:pPr>
              <a:lnSpc>
                <a:spcPct val="100000"/>
              </a:lnSpc>
            </a:pPr>
            <a:r>
              <a:rPr b="0" lang="en-US" sz="1600" spc="-1" strike="noStrike">
                <a:solidFill>
                  <a:srgbClr val="000000"/>
                </a:solidFill>
                <a:latin typeface="Calibri"/>
              </a:rPr>
              <a:t>Physics-based (Newton’s laws)</a:t>
            </a:r>
            <a:endParaRPr b="0" lang="en-US" sz="1600" spc="-1" strike="noStrike">
              <a:latin typeface="Arial"/>
            </a:endParaRPr>
          </a:p>
          <a:p>
            <a:pPr>
              <a:lnSpc>
                <a:spcPct val="100000"/>
              </a:lnSpc>
            </a:pPr>
            <a:r>
              <a:rPr b="0" lang="en-US" sz="1600" spc="-1" strike="noStrike">
                <a:solidFill>
                  <a:srgbClr val="000000"/>
                </a:solidFill>
                <a:latin typeface="Calibri"/>
              </a:rPr>
              <a:t> </a:t>
            </a:r>
            <a:r>
              <a:rPr b="0" i="1" lang="en-US" sz="1600" spc="-1" strike="noStrike">
                <a:solidFill>
                  <a:srgbClr val="000000"/>
                </a:solidFill>
                <a:latin typeface="Calibri"/>
              </a:rPr>
              <a:t>continuum mechanics</a:t>
            </a:r>
            <a:endParaRPr b="0" lang="en-US" sz="1600" spc="-1" strike="noStrike">
              <a:latin typeface="Arial"/>
            </a:endParaRPr>
          </a:p>
          <a:p>
            <a:pPr>
              <a:lnSpc>
                <a:spcPct val="100000"/>
              </a:lnSpc>
            </a:pPr>
            <a:r>
              <a:rPr b="0" i="1" lang="en-US" sz="1600" spc="-1" strike="noStrike">
                <a:solidFill>
                  <a:srgbClr val="000000"/>
                </a:solidFill>
                <a:latin typeface="Calibri"/>
              </a:rPr>
              <a:t> </a:t>
            </a:r>
            <a:r>
              <a:rPr b="0" i="1" lang="en-US" sz="1600" spc="-1" strike="noStrike">
                <a:solidFill>
                  <a:srgbClr val="000000"/>
                </a:solidFill>
                <a:latin typeface="Calibri"/>
              </a:rPr>
              <a:t>rigid body dynamics</a:t>
            </a:r>
            <a:endParaRPr b="0" lang="en-US" sz="1600" spc="-1" strike="noStrike">
              <a:latin typeface="Arial"/>
            </a:endParaRPr>
          </a:p>
          <a:p>
            <a:pPr>
              <a:lnSpc>
                <a:spcPct val="100000"/>
              </a:lnSpc>
            </a:pPr>
            <a:r>
              <a:rPr b="0" lang="en-US" sz="1600" spc="-1" strike="noStrike">
                <a:solidFill>
                  <a:srgbClr val="000000"/>
                </a:solidFill>
                <a:latin typeface="Calibri"/>
              </a:rPr>
              <a:t> </a:t>
            </a:r>
            <a:endParaRPr b="0" lang="en-US" sz="1600" spc="-1" strike="noStrike">
              <a:latin typeface="Arial"/>
            </a:endParaRPr>
          </a:p>
          <a:p>
            <a:pPr>
              <a:lnSpc>
                <a:spcPct val="100000"/>
              </a:lnSpc>
            </a:pPr>
            <a:r>
              <a:rPr b="1" lang="en-US" sz="1600" spc="-1" strike="noStrike">
                <a:solidFill>
                  <a:srgbClr val="000000"/>
                </a:solidFill>
                <a:latin typeface="Calibri"/>
              </a:rPr>
              <a:t>What is new inside? </a:t>
            </a:r>
            <a:endParaRPr b="0" lang="en-US" sz="1600" spc="-1" strike="noStrike">
              <a:latin typeface="Arial"/>
            </a:endParaRPr>
          </a:p>
          <a:p>
            <a:pPr>
              <a:lnSpc>
                <a:spcPct val="100000"/>
              </a:lnSpc>
            </a:pPr>
            <a:r>
              <a:rPr b="0" lang="en-US" sz="1600" spc="-1" strike="noStrike">
                <a:solidFill>
                  <a:srgbClr val="000000"/>
                </a:solidFill>
                <a:latin typeface="Calibri"/>
              </a:rPr>
              <a:t>Computational techniques are not new.</a:t>
            </a:r>
            <a:endParaRPr b="0" lang="en-US" sz="1600" spc="-1" strike="noStrike">
              <a:latin typeface="Arial"/>
            </a:endParaRPr>
          </a:p>
          <a:p>
            <a:pPr>
              <a:lnSpc>
                <a:spcPct val="100000"/>
              </a:lnSpc>
            </a:pPr>
            <a:r>
              <a:rPr b="0" lang="en-US" sz="1600" spc="-1" strike="noStrike">
                <a:solidFill>
                  <a:srgbClr val="000000"/>
                </a:solidFill>
                <a:latin typeface="Calibri"/>
              </a:rPr>
              <a:t>Modeler’s interpretation, i.e., their “art”, vary.</a:t>
            </a:r>
            <a:endParaRPr b="0" lang="en-US" sz="1600" spc="-1" strike="noStrike">
              <a:latin typeface="Arial"/>
            </a:endParaRPr>
          </a:p>
          <a:p>
            <a:pPr>
              <a:lnSpc>
                <a:spcPct val="100000"/>
              </a:lnSpc>
            </a:pPr>
            <a:r>
              <a:rPr b="0" lang="en-US" sz="1600" spc="-1" strike="noStrike">
                <a:solidFill>
                  <a:srgbClr val="000000"/>
                </a:solidFill>
                <a:latin typeface="Calibri"/>
              </a:rPr>
              <a:t>What’s new is the overall strategy </a:t>
            </a:r>
            <a:endParaRPr b="0" lang="en-US" sz="1600" spc="-1" strike="noStrike">
              <a:latin typeface="Arial"/>
            </a:endParaRPr>
          </a:p>
          <a:p>
            <a:pPr>
              <a:lnSpc>
                <a:spcPct val="100000"/>
              </a:lnSpc>
            </a:pPr>
            <a:r>
              <a:rPr b="0" lang="en-US" sz="1600" spc="-1" strike="noStrike">
                <a:solidFill>
                  <a:srgbClr val="000000"/>
                </a:solidFill>
                <a:latin typeface="Calibri"/>
              </a:rPr>
              <a:t> </a:t>
            </a:r>
            <a:r>
              <a:rPr b="0" lang="en-US" sz="1600" spc="-1" strike="noStrike">
                <a:solidFill>
                  <a:srgbClr val="000000"/>
                </a:solidFill>
                <a:latin typeface="Calibri"/>
              </a:rPr>
              <a:t>to document modeler’s choices, and</a:t>
            </a:r>
            <a:endParaRPr b="0" lang="en-US" sz="1600" spc="-1" strike="noStrike">
              <a:latin typeface="Arial"/>
            </a:endParaRPr>
          </a:p>
          <a:p>
            <a:pPr>
              <a:lnSpc>
                <a:spcPct val="100000"/>
              </a:lnSpc>
            </a:pPr>
            <a:r>
              <a:rPr b="0" lang="en-US" sz="1600" spc="-1" strike="noStrike">
                <a:solidFill>
                  <a:srgbClr val="000000"/>
                </a:solidFill>
                <a:latin typeface="Calibri"/>
              </a:rPr>
              <a:t> </a:t>
            </a:r>
            <a:r>
              <a:rPr b="0" lang="en-US" sz="1600" spc="-1" strike="noStrike">
                <a:solidFill>
                  <a:srgbClr val="000000"/>
                </a:solidFill>
                <a:latin typeface="Calibri"/>
              </a:rPr>
              <a:t>to understand their impact on reproducibility.</a:t>
            </a:r>
            <a:endParaRPr b="0" lang="en-US" sz="1600" spc="-1" strike="noStrike">
              <a:latin typeface="Arial"/>
            </a:endParaRPr>
          </a:p>
          <a:p>
            <a:pPr>
              <a:lnSpc>
                <a:spcPct val="100000"/>
              </a:lnSpc>
            </a:pPr>
            <a:endParaRPr b="0" lang="en-US" sz="1600" spc="-1" strike="noStrike">
              <a:latin typeface="Arial"/>
            </a:endParaRPr>
          </a:p>
          <a:p>
            <a:pPr>
              <a:lnSpc>
                <a:spcPct val="100000"/>
              </a:lnSpc>
            </a:pPr>
            <a:r>
              <a:rPr b="1" lang="en-US" sz="1600" spc="-1" strike="noStrike">
                <a:solidFill>
                  <a:srgbClr val="000000"/>
                </a:solidFill>
                <a:latin typeface="Calibri"/>
                <a:ea typeface="Noto Sans CJK SC Regular"/>
              </a:rPr>
              <a:t>How will this change current practice? </a:t>
            </a:r>
            <a:endParaRPr b="0" lang="en-US" sz="1600" spc="-1" strike="noStrike">
              <a:latin typeface="Arial"/>
            </a:endParaRPr>
          </a:p>
          <a:p>
            <a:pPr>
              <a:lnSpc>
                <a:spcPct val="100000"/>
              </a:lnSpc>
            </a:pPr>
            <a:r>
              <a:rPr b="0" lang="en-US" sz="1600" spc="-1" strike="noStrike">
                <a:solidFill>
                  <a:srgbClr val="000000"/>
                </a:solidFill>
                <a:latin typeface="Calibri"/>
                <a:ea typeface="Noto Sans CJK SC Regular"/>
              </a:rPr>
              <a:t>Emergence of good practices</a:t>
            </a:r>
            <a:endParaRPr b="0" lang="en-US" sz="1600" spc="-1" strike="noStrike">
              <a:latin typeface="Arial"/>
            </a:endParaRPr>
          </a:p>
          <a:p>
            <a:pPr>
              <a:lnSpc>
                <a:spcPct val="100000"/>
              </a:lnSpc>
            </a:pPr>
            <a:r>
              <a:rPr b="0" lang="en-US" sz="1600" spc="-1" strike="noStrike">
                <a:solidFill>
                  <a:srgbClr val="000000"/>
                </a:solidFill>
                <a:latin typeface="Calibri"/>
              </a:rPr>
              <a:t>Demonstration of competing implementations</a:t>
            </a:r>
            <a:endParaRPr b="0" lang="en-US" sz="1600" spc="-1" strike="noStrike">
              <a:latin typeface="Arial"/>
            </a:endParaRPr>
          </a:p>
          <a:p>
            <a:pPr>
              <a:lnSpc>
                <a:spcPct val="100000"/>
              </a:lnSpc>
            </a:pPr>
            <a:r>
              <a:rPr b="0" lang="en-US" sz="1600" spc="-1" strike="noStrike">
                <a:solidFill>
                  <a:srgbClr val="000000"/>
                </a:solidFill>
                <a:latin typeface="Calibri"/>
              </a:rPr>
              <a:t>Documentation and exchange of simulation workflows</a:t>
            </a:r>
            <a:endParaRPr b="0" lang="en-US" sz="1600" spc="-1" strike="noStrike">
              <a:latin typeface="Arial"/>
            </a:endParaRPr>
          </a:p>
          <a:p>
            <a:pPr>
              <a:lnSpc>
                <a:spcPct val="100000"/>
              </a:lnSpc>
            </a:pPr>
            <a:r>
              <a:rPr b="0" lang="en-US" sz="1600" spc="-1" strike="noStrike">
                <a:solidFill>
                  <a:srgbClr val="000000"/>
                </a:solidFill>
                <a:latin typeface="Calibri"/>
              </a:rPr>
              <a:t>Increased credibility in modeling &amp; simulation (M&amp;S)</a:t>
            </a:r>
            <a:endParaRPr b="0" lang="en-US" sz="1600" spc="-1" strike="noStrike">
              <a:latin typeface="Arial"/>
            </a:endParaRPr>
          </a:p>
          <a:p>
            <a:pPr>
              <a:lnSpc>
                <a:spcPct val="100000"/>
              </a:lnSpc>
            </a:pPr>
            <a:endParaRPr b="0" lang="en-US" sz="1600" spc="-1" strike="noStrike">
              <a:latin typeface="Arial"/>
            </a:endParaRPr>
          </a:p>
          <a:p>
            <a:pPr>
              <a:lnSpc>
                <a:spcPct val="100000"/>
              </a:lnSpc>
            </a:pPr>
            <a:r>
              <a:rPr b="1" lang="en-US" sz="1600" spc="-1" strike="noStrike">
                <a:solidFill>
                  <a:srgbClr val="000000"/>
                </a:solidFill>
                <a:latin typeface="Calibri"/>
              </a:rPr>
              <a:t>End users </a:t>
            </a:r>
            <a:endParaRPr b="0" lang="en-US" sz="1600" spc="-1" strike="noStrike">
              <a:latin typeface="Arial"/>
            </a:endParaRPr>
          </a:p>
          <a:p>
            <a:pPr>
              <a:lnSpc>
                <a:spcPct val="100000"/>
              </a:lnSpc>
            </a:pPr>
            <a:r>
              <a:rPr b="0" lang="en-US" sz="1600" spc="-1" strike="noStrike">
                <a:solidFill>
                  <a:srgbClr val="000000"/>
                </a:solidFill>
                <a:latin typeface="Calibri"/>
              </a:rPr>
              <a:t>Knee biomechanists who rely on computational models</a:t>
            </a:r>
            <a:endParaRPr b="0" lang="en-US" sz="1600" spc="-1" strike="noStrike">
              <a:latin typeface="Arial"/>
            </a:endParaRPr>
          </a:p>
          <a:p>
            <a:pPr>
              <a:lnSpc>
                <a:spcPct val="100000"/>
              </a:lnSpc>
            </a:pPr>
            <a:r>
              <a:rPr b="0" lang="en-US" sz="1600" spc="-1" strike="noStrike">
                <a:solidFill>
                  <a:srgbClr val="000000"/>
                </a:solidFill>
                <a:latin typeface="Calibri"/>
              </a:rPr>
              <a:t>Broader biomedical M&amp;S community to adopt demonstrated practices </a:t>
            </a:r>
            <a:endParaRPr b="0" lang="en-US" sz="1600" spc="-1" strike="noStrike">
              <a:latin typeface="Arial"/>
            </a:endParaRPr>
          </a:p>
          <a:p>
            <a:pPr>
              <a:lnSpc>
                <a:spcPct val="100000"/>
              </a:lnSpc>
            </a:pPr>
            <a:r>
              <a:rPr b="0" lang="en-US" sz="1600" spc="-1" strike="noStrike">
                <a:solidFill>
                  <a:srgbClr val="000000"/>
                </a:solidFill>
                <a:latin typeface="Calibri"/>
              </a:rPr>
              <a:t>Decision-makers in M&amp;S regulation and policy making</a:t>
            </a:r>
            <a:endParaRPr b="0" lang="en-US" sz="1600" spc="-1" strike="noStrike">
              <a:latin typeface="Arial"/>
            </a:endParaRPr>
          </a:p>
        </p:txBody>
      </p:sp>
      <p:pic>
        <p:nvPicPr>
          <p:cNvPr id="57" name="" descr=""/>
          <p:cNvPicPr/>
          <p:nvPr/>
        </p:nvPicPr>
        <p:blipFill>
          <a:blip r:embed="rId9"/>
          <a:stretch/>
        </p:blipFill>
        <p:spPr>
          <a:xfrm>
            <a:off x="4149000" y="767160"/>
            <a:ext cx="4028040" cy="1901520"/>
          </a:xfrm>
          <a:prstGeom prst="rect">
            <a:avLst/>
          </a:prstGeom>
          <a:ln>
            <a:noFill/>
          </a:ln>
        </p:spPr>
      </p:pic>
      <p:pic>
        <p:nvPicPr>
          <p:cNvPr id="58" name="" descr=""/>
          <p:cNvPicPr/>
          <p:nvPr/>
        </p:nvPicPr>
        <p:blipFill>
          <a:blip r:embed="rId10"/>
          <a:stretch/>
        </p:blipFill>
        <p:spPr>
          <a:xfrm>
            <a:off x="8154720" y="282600"/>
            <a:ext cx="3840480" cy="4835160"/>
          </a:xfrm>
          <a:prstGeom prst="rect">
            <a:avLst/>
          </a:prstGeom>
          <a:ln>
            <a:noFill/>
          </a:ln>
        </p:spPr>
      </p:pic>
      <p:pic>
        <p:nvPicPr>
          <p:cNvPr id="59" name="" descr=""/>
          <p:cNvPicPr/>
          <p:nvPr/>
        </p:nvPicPr>
        <p:blipFill>
          <a:blip r:embed="rId11"/>
          <a:stretch/>
        </p:blipFill>
        <p:spPr>
          <a:xfrm>
            <a:off x="7998120" y="5369760"/>
            <a:ext cx="1420200" cy="222120"/>
          </a:xfrm>
          <a:prstGeom prst="rect">
            <a:avLst/>
          </a:prstGeom>
          <a:ln>
            <a:noFill/>
          </a:ln>
        </p:spPr>
      </p:pic>
      <p:pic>
        <p:nvPicPr>
          <p:cNvPr id="60" name="" descr=""/>
          <p:cNvPicPr/>
          <p:nvPr/>
        </p:nvPicPr>
        <p:blipFill>
          <a:blip r:embed="rId12"/>
          <a:stretch/>
        </p:blipFill>
        <p:spPr>
          <a:xfrm>
            <a:off x="7997400" y="5719680"/>
            <a:ext cx="841320" cy="270720"/>
          </a:xfrm>
          <a:prstGeom prst="rect">
            <a:avLst/>
          </a:prstGeom>
          <a:ln>
            <a:noFill/>
          </a:ln>
        </p:spPr>
      </p:pic>
      <p:pic>
        <p:nvPicPr>
          <p:cNvPr id="61" name="" descr=""/>
          <p:cNvPicPr/>
          <p:nvPr/>
        </p:nvPicPr>
        <p:blipFill>
          <a:blip r:embed="rId13"/>
          <a:stretch/>
        </p:blipFill>
        <p:spPr>
          <a:xfrm>
            <a:off x="7798320" y="6023160"/>
            <a:ext cx="1666080" cy="429120"/>
          </a:xfrm>
          <a:prstGeom prst="rect">
            <a:avLst/>
          </a:prstGeom>
          <a:ln>
            <a:noFill/>
          </a:ln>
        </p:spPr>
      </p:pic>
      <p:pic>
        <p:nvPicPr>
          <p:cNvPr id="62" name="" descr=""/>
          <p:cNvPicPr/>
          <p:nvPr/>
        </p:nvPicPr>
        <p:blipFill>
          <a:blip r:embed="rId14"/>
          <a:stretch/>
        </p:blipFill>
        <p:spPr>
          <a:xfrm>
            <a:off x="9000360" y="5683680"/>
            <a:ext cx="380520" cy="387000"/>
          </a:xfrm>
          <a:prstGeom prst="rect">
            <a:avLst/>
          </a:prstGeom>
          <a:ln>
            <a:noFill/>
          </a:ln>
        </p:spPr>
      </p:pic>
      <p:pic>
        <p:nvPicPr>
          <p:cNvPr id="63" name="" descr=""/>
          <p:cNvPicPr/>
          <p:nvPr/>
        </p:nvPicPr>
        <p:blipFill>
          <a:blip r:embed="rId15"/>
          <a:stretch/>
        </p:blipFill>
        <p:spPr>
          <a:xfrm>
            <a:off x="7949880" y="6433560"/>
            <a:ext cx="1468440" cy="380160"/>
          </a:xfrm>
          <a:prstGeom prst="rect">
            <a:avLst/>
          </a:prstGeom>
          <a:ln>
            <a:noFill/>
          </a:ln>
        </p:spPr>
      </p:pic>
      <p:grpSp>
        <p:nvGrpSpPr>
          <p:cNvPr id="64" name="Group 4"/>
          <p:cNvGrpSpPr/>
          <p:nvPr/>
        </p:nvGrpSpPr>
        <p:grpSpPr>
          <a:xfrm>
            <a:off x="5561280" y="2798280"/>
            <a:ext cx="2489760" cy="2448000"/>
            <a:chOff x="5561280" y="2798280"/>
            <a:chExt cx="2489760" cy="2448000"/>
          </a:xfrm>
        </p:grpSpPr>
        <p:sp>
          <p:nvSpPr>
            <p:cNvPr id="65" name="TextShape 5"/>
            <p:cNvSpPr txBox="1"/>
            <p:nvPr/>
          </p:nvSpPr>
          <p:spPr>
            <a:xfrm>
              <a:off x="5561280" y="2798280"/>
              <a:ext cx="2489760" cy="621000"/>
            </a:xfrm>
            <a:prstGeom prst="rect">
              <a:avLst/>
            </a:prstGeom>
            <a:noFill/>
            <a:ln>
              <a:noFill/>
            </a:ln>
          </p:spPr>
          <p:txBody>
            <a:bodyPr lIns="90000" rIns="90000" tIns="45000" bIns="45000"/>
            <a:p>
              <a:pPr algn="ctr"/>
              <a:r>
                <a:rPr b="1" lang="en-US" sz="1800" spc="-1" strike="noStrike">
                  <a:latin typeface="Calibri"/>
                </a:rPr>
                <a:t>Same data</a:t>
              </a:r>
              <a:endParaRPr b="0" lang="en-US" sz="1800" spc="-1" strike="noStrike">
                <a:latin typeface="Calibri"/>
              </a:endParaRPr>
            </a:p>
            <a:p>
              <a:pPr algn="ctr"/>
              <a:r>
                <a:rPr b="1" lang="en-US" sz="1800" spc="-1" strike="noStrike">
                  <a:latin typeface="Calibri"/>
                </a:rPr>
                <a:t>Same reuse cases</a:t>
              </a:r>
              <a:endParaRPr b="0" lang="en-US" sz="1800" spc="-1" strike="noStrike">
                <a:latin typeface="Calibri"/>
              </a:endParaRPr>
            </a:p>
          </p:txBody>
        </p:sp>
        <p:sp>
          <p:nvSpPr>
            <p:cNvPr id="66" name="TextShape 6"/>
            <p:cNvSpPr txBox="1"/>
            <p:nvPr/>
          </p:nvSpPr>
          <p:spPr>
            <a:xfrm>
              <a:off x="5898960" y="4094640"/>
              <a:ext cx="1814400" cy="1151640"/>
            </a:xfrm>
            <a:prstGeom prst="rect">
              <a:avLst/>
            </a:prstGeom>
            <a:noFill/>
            <a:ln>
              <a:noFill/>
            </a:ln>
          </p:spPr>
          <p:txBody>
            <a:bodyPr lIns="90000" rIns="90000" tIns="45000" bIns="45000"/>
            <a:p>
              <a:pPr algn="ctr"/>
              <a:r>
                <a:rPr b="1" lang="en-US" sz="1800" spc="-1" strike="noStrike">
                  <a:latin typeface="Calibri"/>
                </a:rPr>
                <a:t>Different</a:t>
              </a:r>
              <a:endParaRPr b="0" lang="en-US" sz="1800" spc="-1" strike="noStrike">
                <a:latin typeface="Calibri"/>
              </a:endParaRPr>
            </a:p>
            <a:p>
              <a:pPr algn="ctr"/>
              <a:r>
                <a:rPr b="1" lang="en-US" sz="1800" spc="-1" strike="noStrike">
                  <a:latin typeface="Calibri"/>
                </a:rPr>
                <a:t>models?</a:t>
              </a:r>
              <a:endParaRPr b="0" lang="en-US" sz="1800" spc="-1" strike="noStrike">
                <a:latin typeface="Calibri"/>
              </a:endParaRPr>
            </a:p>
            <a:p>
              <a:pPr algn="ctr"/>
              <a:r>
                <a:rPr b="1" lang="en-US" sz="1800" spc="-1" strike="noStrike">
                  <a:latin typeface="Calibri"/>
                </a:rPr>
                <a:t>predictions?</a:t>
              </a:r>
              <a:endParaRPr b="0" lang="en-US" sz="1800" spc="-1" strike="noStrike">
                <a:latin typeface="Calibri"/>
              </a:endParaRPr>
            </a:p>
            <a:p>
              <a:pPr algn="ctr"/>
              <a:r>
                <a:rPr b="1" lang="en-US" sz="1800" spc="-1" strike="noStrike">
                  <a:latin typeface="Calibri"/>
                </a:rPr>
                <a:t>conclusions?</a:t>
              </a:r>
              <a:endParaRPr b="0" lang="en-US" sz="1800" spc="-1" strike="noStrike">
                <a:latin typeface="Calibri"/>
              </a:endParaRPr>
            </a:p>
          </p:txBody>
        </p:sp>
        <p:sp>
          <p:nvSpPr>
            <p:cNvPr id="67" name="Line 7"/>
            <p:cNvSpPr/>
            <p:nvPr/>
          </p:nvSpPr>
          <p:spPr>
            <a:xfrm>
              <a:off x="6806160" y="3530160"/>
              <a:ext cx="0" cy="528480"/>
            </a:xfrm>
            <a:prstGeom prst="line">
              <a:avLst/>
            </a:prstGeom>
            <a:ln w="73080">
              <a:solidFill>
                <a:srgbClr val="dd4814"/>
              </a:solidFill>
              <a:round/>
              <a:tailEnd len="med" type="triangle" w="med"/>
            </a:ln>
          </p:spPr>
          <p:style>
            <a:lnRef idx="0"/>
            <a:fillRef idx="0"/>
            <a:effectRef idx="0"/>
            <a:fontRef idx="minor"/>
          </p:style>
        </p:sp>
      </p:grpSp>
    </p:spTree>
  </p:cSld>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205</TotalTime>
  <Application>LibreOffice/6.0.7.3$Linux_X86_64 LibreOffice_project/00m0$Build-3</Application>
  <Words>195</Words>
  <Paragraphs>40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2019-02-06T14:40:55Z</dcterms:created>
  <dc:creator>Peng, Grace (NIH/NIBIB) [E]</dc:creator>
  <dc:description/>
  <dc:language>en-US</dc:language>
  <cp:lastModifiedBy/>
  <dcterms:modified xsi:type="dcterms:W3CDTF">2019-02-25T10:00:34Z</dcterms:modified>
  <cp:revision>32</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1</vt:i4>
  </property>
  <property fmtid="{D5CDD505-2E9C-101B-9397-08002B2CF9AE}" pid="8" name="PresentationFormat">
    <vt:lpwstr>Widescreen</vt:lpwstr>
  </property>
  <property fmtid="{D5CDD505-2E9C-101B-9397-08002B2CF9AE}" pid="9" name="ScaleCrop">
    <vt:bool>0</vt:bool>
  </property>
  <property fmtid="{D5CDD505-2E9C-101B-9397-08002B2CF9AE}" pid="10" name="ShareDoc">
    <vt:bool>0</vt:bool>
  </property>
  <property fmtid="{D5CDD505-2E9C-101B-9397-08002B2CF9AE}" pid="11" name="Slides">
    <vt:i4>1</vt:i4>
  </property>
</Properties>
</file>