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2" r:id="rId6"/>
    <p:sldId id="263" r:id="rId7"/>
    <p:sldId id="264" r:id="rId8"/>
    <p:sldId id="270" r:id="rId9"/>
    <p:sldId id="271" r:id="rId10"/>
    <p:sldId id="272" r:id="rId11"/>
    <p:sldId id="273" r:id="rId12"/>
    <p:sldId id="287" r:id="rId13"/>
    <p:sldId id="274" r:id="rId14"/>
    <p:sldId id="276" r:id="rId15"/>
    <p:sldId id="277" r:id="rId16"/>
    <p:sldId id="278" r:id="rId17"/>
    <p:sldId id="279" r:id="rId18"/>
    <p:sldId id="280" r:id="rId19"/>
    <p:sldId id="259" r:id="rId20"/>
    <p:sldId id="260" r:id="rId21"/>
    <p:sldId id="261" r:id="rId22"/>
    <p:sldId id="265" r:id="rId23"/>
    <p:sldId id="267" r:id="rId24"/>
    <p:sldId id="268" r:id="rId25"/>
    <p:sldId id="269" r:id="rId26"/>
    <p:sldId id="275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5581D-F8F0-423A-84E9-A8658F818138}" type="datetimeFigureOut">
              <a:rPr lang="en-US" smtClean="0"/>
              <a:pPr/>
              <a:t>6/3/2008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683B4-1241-4A50-91BB-AA3CE295E5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mdemers\Documents\ME485\StretchProject\presentation\IKforces.av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mdemers\Documents\ME485\StretchProject\presentation\IKrealtime.avi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mdemers\Documents\ME485\StretchProject\presentation\cmc_current.avi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Single Footed Hopping Rebound: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9906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  <a:ea typeface="+mj-ea"/>
                <a:cs typeface="+mj-cs"/>
              </a:rPr>
              <a:t>Simulation of a reverse of direction maneuver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813" t="15625" r="2344" b="26042"/>
          <a:stretch>
            <a:fillRect/>
          </a:stretch>
        </p:blipFill>
        <p:spPr bwMode="auto">
          <a:xfrm>
            <a:off x="1371600" y="1981200"/>
            <a:ext cx="6324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52600" y="63246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Matt DeMers   ME485 Sprint 2008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Motivation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1"/>
            <a:ext cx="82296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Quantification of joint loads:  cartilage stress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057400"/>
            <a:ext cx="44767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C:\Users\mdemers\AppData\Local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057400"/>
            <a:ext cx="3648075" cy="44672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09600" y="6477000"/>
            <a:ext cx="708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</a:t>
            </a:r>
            <a:r>
              <a:rPr lang="en-US" sz="1200" dirty="0" smtClean="0"/>
              <a:t>: </a:t>
            </a:r>
            <a:r>
              <a:rPr lang="en-US" sz="1200" dirty="0" err="1" smtClean="0"/>
              <a:t>Besier</a:t>
            </a:r>
            <a:r>
              <a:rPr lang="en-US" sz="1200" dirty="0" smtClean="0"/>
              <a:t> et al, </a:t>
            </a:r>
            <a:r>
              <a:rPr lang="en-US" sz="1200" dirty="0"/>
              <a:t>MEDICINE &amp; SCIENCE IN SPORTS &amp; </a:t>
            </a:r>
            <a:r>
              <a:rPr lang="en-US" sz="1200" dirty="0" smtClean="0"/>
              <a:t>EXERCISE, 2006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Collected motion capture and EMG at HPL</a:t>
            </a:r>
          </a:p>
          <a:p>
            <a:pPr lvl="1"/>
            <a:r>
              <a:rPr lang="en-US" dirty="0" smtClean="0"/>
              <a:t>Thanks Thor, Jason, </a:t>
            </a:r>
            <a:r>
              <a:rPr lang="en-US" dirty="0" err="1" smtClean="0"/>
              <a:t>Emel</a:t>
            </a:r>
            <a:endParaRPr lang="en-US" dirty="0" smtClean="0"/>
          </a:p>
          <a:p>
            <a:r>
              <a:rPr lang="en-US" dirty="0" smtClean="0"/>
              <a:t>Inverse Kinematics</a:t>
            </a:r>
          </a:p>
          <a:p>
            <a:r>
              <a:rPr lang="en-US" dirty="0" smtClean="0"/>
              <a:t>Residual Reduction Algorithm</a:t>
            </a:r>
          </a:p>
          <a:p>
            <a:r>
              <a:rPr lang="en-US" dirty="0" smtClean="0"/>
              <a:t>Computed Muscle Control</a:t>
            </a:r>
          </a:p>
          <a:p>
            <a:pPr lvl="1"/>
            <a:r>
              <a:rPr lang="en-US" dirty="0" smtClean="0"/>
              <a:t>Compared excitations with EMG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IK:  Why so difficult?</a:t>
            </a:r>
            <a:endParaRPr lang="en-US" dirty="0"/>
          </a:p>
        </p:txBody>
      </p:sp>
      <p:pic>
        <p:nvPicPr>
          <p:cNvPr id="3" name="IKforce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1143000"/>
            <a:ext cx="7848600" cy="5484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IK: Why do difficult?</a:t>
            </a:r>
            <a:endParaRPr lang="en-US" dirty="0"/>
          </a:p>
        </p:txBody>
      </p:sp>
      <p:pic>
        <p:nvPicPr>
          <p:cNvPr id="3" name="IKrealtim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990600"/>
            <a:ext cx="8077200" cy="5644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RRA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6098" r="6098"/>
          <a:stretch>
            <a:fillRect/>
          </a:stretch>
        </p:blipFill>
        <p:spPr bwMode="auto">
          <a:xfrm>
            <a:off x="457200" y="990600"/>
            <a:ext cx="8077200" cy="430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55626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Max force:  80 N</a:t>
            </a:r>
          </a:p>
          <a:p>
            <a:r>
              <a:rPr lang="en-US" dirty="0" smtClean="0"/>
              <a:t>- Max moment:  65 N-m</a:t>
            </a:r>
          </a:p>
          <a:p>
            <a:r>
              <a:rPr lang="en-US" dirty="0" smtClean="0"/>
              <a:t>- Mass inaccuracy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RRA tracking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7073" r="8049"/>
          <a:stretch>
            <a:fillRect/>
          </a:stretch>
        </p:blipFill>
        <p:spPr bwMode="auto">
          <a:xfrm>
            <a:off x="304800" y="1009650"/>
            <a:ext cx="83058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 Tracking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7073" r="7073"/>
          <a:stretch>
            <a:fillRect/>
          </a:stretch>
        </p:blipFill>
        <p:spPr bwMode="auto">
          <a:xfrm>
            <a:off x="228600" y="1009650"/>
            <a:ext cx="84582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 Tracking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6829" r="7317"/>
          <a:stretch>
            <a:fillRect/>
          </a:stretch>
        </p:blipFill>
        <p:spPr bwMode="auto">
          <a:xfrm>
            <a:off x="304800" y="1009650"/>
            <a:ext cx="82296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 Tracking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743200"/>
          </a:xfrm>
        </p:spPr>
        <p:txBody>
          <a:bodyPr/>
          <a:lstStyle/>
          <a:p>
            <a:r>
              <a:rPr lang="en-US" dirty="0" smtClean="0"/>
              <a:t>Iterations of:</a:t>
            </a:r>
          </a:p>
          <a:p>
            <a:pPr lvl="1"/>
            <a:r>
              <a:rPr lang="en-US" dirty="0" smtClean="0"/>
              <a:t>Increasing/Decreasing Coordinate weights</a:t>
            </a:r>
          </a:p>
          <a:p>
            <a:pPr lvl="1"/>
            <a:r>
              <a:rPr lang="en-US" dirty="0" smtClean="0"/>
              <a:t>Strengthening muscles (max optimal force)</a:t>
            </a:r>
          </a:p>
          <a:p>
            <a:pPr lvl="1"/>
            <a:r>
              <a:rPr lang="en-US" dirty="0" smtClean="0"/>
              <a:t>Decreased CMC time window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 l="6829" r="7317" b="48208"/>
          <a:stretch>
            <a:fillRect/>
          </a:stretch>
        </p:blipFill>
        <p:spPr bwMode="auto">
          <a:xfrm>
            <a:off x="1219200" y="1009650"/>
            <a:ext cx="6705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CMC</a:t>
            </a:r>
            <a:endParaRPr lang="en-US" dirty="0"/>
          </a:p>
        </p:txBody>
      </p:sp>
      <p:pic>
        <p:nvPicPr>
          <p:cNvPr id="4" name="cmc_current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990600"/>
            <a:ext cx="8153400" cy="5697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CMC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 l="6098" r="7073"/>
          <a:stretch>
            <a:fillRect/>
          </a:stretch>
        </p:blipFill>
        <p:spPr bwMode="auto">
          <a:xfrm>
            <a:off x="304800" y="1143000"/>
            <a:ext cx="84772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CMC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6829" r="6342"/>
          <a:stretch>
            <a:fillRect/>
          </a:stretch>
        </p:blipFill>
        <p:spPr bwMode="auto">
          <a:xfrm>
            <a:off x="0" y="1009650"/>
            <a:ext cx="87630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6829" r="7317"/>
          <a:stretch>
            <a:fillRect/>
          </a:stretch>
        </p:blipFill>
        <p:spPr bwMode="auto">
          <a:xfrm>
            <a:off x="457200" y="1009650"/>
            <a:ext cx="80772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5854" r="7317"/>
          <a:stretch>
            <a:fillRect/>
          </a:stretch>
        </p:blipFill>
        <p:spPr bwMode="auto">
          <a:xfrm>
            <a:off x="0" y="1009650"/>
            <a:ext cx="86868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6829" r="7317" b="49186"/>
          <a:stretch>
            <a:fillRect/>
          </a:stretch>
        </p:blipFill>
        <p:spPr bwMode="auto">
          <a:xfrm>
            <a:off x="152400" y="1371600"/>
            <a:ext cx="808110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 Excitations and EMG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7805" r="7317"/>
          <a:stretch>
            <a:fillRect/>
          </a:stretch>
        </p:blipFill>
        <p:spPr bwMode="auto">
          <a:xfrm>
            <a:off x="152399" y="1143000"/>
            <a:ext cx="8977313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Data!!!</a:t>
            </a:r>
          </a:p>
          <a:p>
            <a:pPr lvl="1"/>
            <a:r>
              <a:rPr lang="en-US" dirty="0" smtClean="0"/>
              <a:t>Filtering</a:t>
            </a:r>
          </a:p>
          <a:p>
            <a:pPr lvl="1"/>
            <a:r>
              <a:rPr lang="en-US" dirty="0" smtClean="0"/>
              <a:t>Missing information</a:t>
            </a:r>
          </a:p>
          <a:p>
            <a:r>
              <a:rPr lang="en-US" dirty="0" smtClean="0"/>
              <a:t>Process:</a:t>
            </a:r>
          </a:p>
          <a:p>
            <a:pPr lvl="1"/>
            <a:r>
              <a:rPr lang="en-US" dirty="0" smtClean="0"/>
              <a:t>Give it super powers, then take them away</a:t>
            </a:r>
          </a:p>
          <a:p>
            <a:r>
              <a:rPr lang="en-US" dirty="0" smtClean="0"/>
              <a:t>Compromise</a:t>
            </a:r>
          </a:p>
          <a:p>
            <a:r>
              <a:rPr lang="en-US" dirty="0" smtClean="0"/>
              <a:t>Stronger muscles can hurt as well as help</a:t>
            </a:r>
          </a:p>
          <a:p>
            <a:r>
              <a:rPr lang="en-US" dirty="0" smtClean="0"/>
              <a:t>Dynamics faster than muscle</a:t>
            </a:r>
          </a:p>
          <a:p>
            <a:pPr lvl="1"/>
            <a:r>
              <a:rPr lang="en-US" dirty="0" smtClean="0"/>
              <a:t>Motion planning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r="39512"/>
          <a:stretch>
            <a:fillRect/>
          </a:stretch>
        </p:blipFill>
        <p:spPr bwMode="auto">
          <a:xfrm>
            <a:off x="4114800" y="1295400"/>
            <a:ext cx="4724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Co-contraction:  Drives reserves up</a:t>
            </a:r>
          </a:p>
          <a:p>
            <a:r>
              <a:rPr lang="en-US" dirty="0" smtClean="0"/>
              <a:t>Redundancy: </a:t>
            </a:r>
            <a:r>
              <a:rPr lang="en-US" dirty="0" err="1" smtClean="0"/>
              <a:t>chosing</a:t>
            </a:r>
            <a:r>
              <a:rPr lang="en-US" dirty="0" smtClean="0"/>
              <a:t> single or </a:t>
            </a:r>
            <a:r>
              <a:rPr lang="en-US" dirty="0" err="1" smtClean="0"/>
              <a:t>biarticular</a:t>
            </a:r>
            <a:r>
              <a:rPr lang="en-US" dirty="0" smtClean="0"/>
              <a:t> muscles</a:t>
            </a:r>
          </a:p>
          <a:p>
            <a:pPr lvl="1"/>
            <a:r>
              <a:rPr lang="en-US" dirty="0" smtClean="0"/>
              <a:t>Hip flexion:  </a:t>
            </a:r>
            <a:r>
              <a:rPr lang="en-US" dirty="0" err="1" smtClean="0"/>
              <a:t>glutes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hamstrings</a:t>
            </a:r>
          </a:p>
          <a:p>
            <a:pPr lvl="1"/>
            <a:r>
              <a:rPr lang="en-US" dirty="0" smtClean="0"/>
              <a:t>Ankle </a:t>
            </a:r>
            <a:r>
              <a:rPr lang="en-US" dirty="0" err="1" smtClean="0"/>
              <a:t>dorsiflexion</a:t>
            </a:r>
            <a:r>
              <a:rPr lang="en-US" dirty="0" smtClean="0"/>
              <a:t>:  </a:t>
            </a:r>
            <a:r>
              <a:rPr lang="en-US" dirty="0" err="1" smtClean="0"/>
              <a:t>gastroc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soleus</a:t>
            </a:r>
            <a:endParaRPr lang="en-US" dirty="0"/>
          </a:p>
          <a:p>
            <a:r>
              <a:rPr lang="en-US" dirty="0" smtClean="0"/>
              <a:t>Coupling of fast dynamics and lack of “planning” the simulation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</a:t>
            </a:r>
            <a:r>
              <a:rPr lang="en-US" dirty="0" smtClean="0"/>
              <a:t>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Explore other </a:t>
            </a:r>
            <a:r>
              <a:rPr lang="en-US" dirty="0" smtClean="0"/>
              <a:t>trials</a:t>
            </a:r>
          </a:p>
          <a:p>
            <a:r>
              <a:rPr lang="en-US" dirty="0" smtClean="0"/>
              <a:t>Simulate a slower trial</a:t>
            </a:r>
            <a:endParaRPr lang="en-US" dirty="0" smtClean="0"/>
          </a:p>
          <a:p>
            <a:r>
              <a:rPr lang="en-US" dirty="0" smtClean="0"/>
              <a:t>Alter raw data filtering</a:t>
            </a:r>
          </a:p>
          <a:p>
            <a:r>
              <a:rPr lang="en-US" dirty="0" smtClean="0"/>
              <a:t>Change of approach</a:t>
            </a:r>
          </a:p>
          <a:p>
            <a:pPr lvl="1"/>
            <a:r>
              <a:rPr lang="en-US" dirty="0" smtClean="0"/>
              <a:t>Forward dynamics</a:t>
            </a:r>
          </a:p>
          <a:p>
            <a:pPr lvl="1"/>
            <a:r>
              <a:rPr lang="en-US" dirty="0" smtClean="0"/>
              <a:t>Control excitation:  excitation editor</a:t>
            </a:r>
          </a:p>
          <a:p>
            <a:r>
              <a:rPr lang="en-US" dirty="0" smtClean="0"/>
              <a:t>Human Element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Questions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RRA actuators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6829" r="7317"/>
          <a:stretch>
            <a:fillRect/>
          </a:stretch>
        </p:blipFill>
        <p:spPr bwMode="auto">
          <a:xfrm>
            <a:off x="304800" y="1143000"/>
            <a:ext cx="88011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RRA actuators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7073" r="7073"/>
          <a:stretch>
            <a:fillRect/>
          </a:stretch>
        </p:blipFill>
        <p:spPr bwMode="auto">
          <a:xfrm>
            <a:off x="228600" y="1219200"/>
            <a:ext cx="8940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RRA actuators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7073" r="7073"/>
          <a:stretch>
            <a:fillRect/>
          </a:stretch>
        </p:blipFill>
        <p:spPr bwMode="auto">
          <a:xfrm>
            <a:off x="228600" y="1447800"/>
            <a:ext cx="8661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CMC1 Residuals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6098" r="8049"/>
          <a:stretch>
            <a:fillRect/>
          </a:stretch>
        </p:blipFill>
        <p:spPr bwMode="auto">
          <a:xfrm>
            <a:off x="304800" y="13716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CMC accelerations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7073" r="7073"/>
          <a:stretch>
            <a:fillRect/>
          </a:stretch>
        </p:blipFill>
        <p:spPr bwMode="auto">
          <a:xfrm>
            <a:off x="228600" y="1219200"/>
            <a:ext cx="8940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CMC Reserves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6098" r="7073"/>
          <a:stretch>
            <a:fillRect/>
          </a:stretch>
        </p:blipFill>
        <p:spPr bwMode="auto">
          <a:xfrm>
            <a:off x="228600" y="1219200"/>
            <a:ext cx="8915400" cy="480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 reserves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0" y="1600200"/>
            <a:ext cx="78105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CMC reserves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6098" r="5122" b="41667"/>
          <a:stretch>
            <a:fillRect/>
          </a:stretch>
        </p:blipFill>
        <p:spPr bwMode="auto">
          <a:xfrm>
            <a:off x="457200" y="1524000"/>
            <a:ext cx="86677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Quickhop5 EMG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8049" r="8049"/>
          <a:stretch>
            <a:fillRect/>
          </a:stretch>
        </p:blipFill>
        <p:spPr bwMode="auto">
          <a:xfrm>
            <a:off x="152400" y="1219200"/>
            <a:ext cx="873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Quickhop4 EMG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8049" r="7073"/>
          <a:stretch>
            <a:fillRect/>
          </a:stretch>
        </p:blipFill>
        <p:spPr bwMode="auto">
          <a:xfrm>
            <a:off x="228600" y="1295400"/>
            <a:ext cx="8839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249</Words>
  <Application>Microsoft Office PowerPoint</Application>
  <PresentationFormat>On-screen Show (4:3)</PresentationFormat>
  <Paragraphs>72</Paragraphs>
  <Slides>32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Single Footed Hopping Rebound:</vt:lpstr>
      <vt:lpstr>Motivation</vt:lpstr>
      <vt:lpstr>Motivation</vt:lpstr>
      <vt:lpstr>Overview</vt:lpstr>
      <vt:lpstr>IK:  Why so difficult?</vt:lpstr>
      <vt:lpstr>IK: Why do difficult?</vt:lpstr>
      <vt:lpstr>RRA</vt:lpstr>
      <vt:lpstr>RRA tracking</vt:lpstr>
      <vt:lpstr>CMC Tracking</vt:lpstr>
      <vt:lpstr>CMC Tracking</vt:lpstr>
      <vt:lpstr>CMC Tracking</vt:lpstr>
      <vt:lpstr>CMC</vt:lpstr>
      <vt:lpstr>Best CMC</vt:lpstr>
      <vt:lpstr>CMC</vt:lpstr>
      <vt:lpstr>CMC</vt:lpstr>
      <vt:lpstr>CMC</vt:lpstr>
      <vt:lpstr>CMC</vt:lpstr>
      <vt:lpstr>CMC Excitations and EMG</vt:lpstr>
      <vt:lpstr>Learning</vt:lpstr>
      <vt:lpstr>Challenges</vt:lpstr>
      <vt:lpstr>Future Directions</vt:lpstr>
      <vt:lpstr>Thanks!</vt:lpstr>
      <vt:lpstr>RRA actuators</vt:lpstr>
      <vt:lpstr>RRA actuators</vt:lpstr>
      <vt:lpstr>RRA actuators</vt:lpstr>
      <vt:lpstr>CMC1 Residuals</vt:lpstr>
      <vt:lpstr>CMC accelerations</vt:lpstr>
      <vt:lpstr>CMC Reserves</vt:lpstr>
      <vt:lpstr>CMC reserves</vt:lpstr>
      <vt:lpstr>CMC reserves</vt:lpstr>
      <vt:lpstr>Quickhop5 EMG</vt:lpstr>
      <vt:lpstr>Quickhop4 EMG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 Footed Hopping Rebound:</dc:title>
  <dc:creator>mdemers</dc:creator>
  <cp:lastModifiedBy>mdemers</cp:lastModifiedBy>
  <cp:revision>17</cp:revision>
  <dcterms:created xsi:type="dcterms:W3CDTF">2008-06-03T17:12:11Z</dcterms:created>
  <dcterms:modified xsi:type="dcterms:W3CDTF">2008-06-03T22:01:43Z</dcterms:modified>
</cp:coreProperties>
</file>