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FF0000"/>
    <a:srgbClr val="66FF33"/>
    <a:srgbClr val="CC00FF"/>
    <a:srgbClr val="FFCC00"/>
    <a:srgbClr val="FF99FF"/>
    <a:srgbClr val="0099FF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04B9-E23D-4B92-8FE4-F31DA9AF7A49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3A81-D3D2-4963-BC8A-B2DA0E27D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30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04B9-E23D-4B92-8FE4-F31DA9AF7A49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3A81-D3D2-4963-BC8A-B2DA0E27D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495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04B9-E23D-4B92-8FE4-F31DA9AF7A49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3A81-D3D2-4963-BC8A-B2DA0E27D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20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04B9-E23D-4B92-8FE4-F31DA9AF7A49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3A81-D3D2-4963-BC8A-B2DA0E27D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266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04B9-E23D-4B92-8FE4-F31DA9AF7A49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3A81-D3D2-4963-BC8A-B2DA0E27D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28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04B9-E23D-4B92-8FE4-F31DA9AF7A49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3A81-D3D2-4963-BC8A-B2DA0E27D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04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04B9-E23D-4B92-8FE4-F31DA9AF7A49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3A81-D3D2-4963-BC8A-B2DA0E27D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646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04B9-E23D-4B92-8FE4-F31DA9AF7A49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3A81-D3D2-4963-BC8A-B2DA0E27D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54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04B9-E23D-4B92-8FE4-F31DA9AF7A49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3A81-D3D2-4963-BC8A-B2DA0E27D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15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04B9-E23D-4B92-8FE4-F31DA9AF7A49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3A81-D3D2-4963-BC8A-B2DA0E27D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815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04B9-E23D-4B92-8FE4-F31DA9AF7A49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3A81-D3D2-4963-BC8A-B2DA0E27D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67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004B9-E23D-4B92-8FE4-F31DA9AF7A49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13A81-D3D2-4963-BC8A-B2DA0E27D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857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/>
          <p:cNvGrpSpPr/>
          <p:nvPr/>
        </p:nvGrpSpPr>
        <p:grpSpPr>
          <a:xfrm>
            <a:off x="2848118" y="3457235"/>
            <a:ext cx="2829865" cy="3444540"/>
            <a:chOff x="600192" y="3566419"/>
            <a:chExt cx="2829865" cy="3444540"/>
          </a:xfrm>
        </p:grpSpPr>
        <p:sp>
          <p:nvSpPr>
            <p:cNvPr id="109" name="TextBox 108"/>
            <p:cNvSpPr txBox="1"/>
            <p:nvPr/>
          </p:nvSpPr>
          <p:spPr>
            <a:xfrm>
              <a:off x="1045933" y="3566419"/>
              <a:ext cx="12751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Women (n=22)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7" name="Straight Connector 106"/>
            <p:cNvCxnSpPr/>
            <p:nvPr/>
          </p:nvCxnSpPr>
          <p:spPr>
            <a:xfrm flipH="1">
              <a:off x="1045933" y="6463635"/>
              <a:ext cx="236969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V="1">
              <a:off x="1043470" y="3681763"/>
              <a:ext cx="0" cy="278116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114"/>
            <p:cNvSpPr txBox="1"/>
            <p:nvPr/>
          </p:nvSpPr>
          <p:spPr>
            <a:xfrm>
              <a:off x="3032191" y="6486506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0s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7" name="Straight Connector 116"/>
            <p:cNvCxnSpPr/>
            <p:nvPr/>
          </p:nvCxnSpPr>
          <p:spPr>
            <a:xfrm>
              <a:off x="1490419" y="6377477"/>
              <a:ext cx="0" cy="1827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1868767" y="6377477"/>
              <a:ext cx="0" cy="1827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2255073" y="6377477"/>
              <a:ext cx="0" cy="1827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2633423" y="6377477"/>
              <a:ext cx="0" cy="1827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3011775" y="6377477"/>
              <a:ext cx="0" cy="1827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/>
          </p:nvGrpSpPr>
          <p:grpSpPr>
            <a:xfrm>
              <a:off x="1873107" y="6006411"/>
              <a:ext cx="397866" cy="757094"/>
              <a:chOff x="2680976" y="5852174"/>
              <a:chExt cx="397866" cy="757094"/>
            </a:xfrm>
          </p:grpSpPr>
          <p:sp>
            <p:nvSpPr>
              <p:cNvPr id="112" name="TextBox 111"/>
              <p:cNvSpPr txBox="1"/>
              <p:nvPr/>
            </p:nvSpPr>
            <p:spPr>
              <a:xfrm>
                <a:off x="2680976" y="6332269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2758734" y="6080774"/>
                <a:ext cx="227920" cy="227920"/>
              </a:xfrm>
              <a:prstGeom prst="rect">
                <a:avLst/>
              </a:prstGeom>
              <a:solidFill>
                <a:srgbClr val="CC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2758734" y="5852174"/>
                <a:ext cx="227920" cy="227920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496162" y="5549204"/>
              <a:ext cx="397866" cy="1214301"/>
              <a:chOff x="2272227" y="5394967"/>
              <a:chExt cx="397866" cy="1214301"/>
            </a:xfrm>
          </p:grpSpPr>
          <p:sp>
            <p:nvSpPr>
              <p:cNvPr id="111" name="TextBox 110"/>
              <p:cNvSpPr txBox="1"/>
              <p:nvPr/>
            </p:nvSpPr>
            <p:spPr>
              <a:xfrm>
                <a:off x="2272227" y="6332269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2349985" y="6080774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2349985" y="5394967"/>
                <a:ext cx="227920" cy="227920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349985" y="5623568"/>
                <a:ext cx="227920" cy="227920"/>
              </a:xfrm>
              <a:prstGeom prst="rect">
                <a:avLst/>
              </a:prstGeom>
              <a:solidFill>
                <a:srgbClr val="CC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349985" y="5852174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2638908" y="6235011"/>
              <a:ext cx="397866" cy="528494"/>
              <a:chOff x="4870063" y="6080774"/>
              <a:chExt cx="397866" cy="528494"/>
            </a:xfrm>
          </p:grpSpPr>
          <p:sp>
            <p:nvSpPr>
              <p:cNvPr id="114" name="TextBox 113"/>
              <p:cNvSpPr txBox="1"/>
              <p:nvPr/>
            </p:nvSpPr>
            <p:spPr>
              <a:xfrm>
                <a:off x="4870063" y="6332269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4947821" y="6080774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117526" y="3947824"/>
              <a:ext cx="397866" cy="2822824"/>
              <a:chOff x="1877689" y="3786444"/>
              <a:chExt cx="397866" cy="2822824"/>
            </a:xfrm>
          </p:grpSpPr>
          <p:sp>
            <p:nvSpPr>
              <p:cNvPr id="110" name="TextBox 109"/>
              <p:cNvSpPr txBox="1"/>
              <p:nvPr/>
            </p:nvSpPr>
            <p:spPr>
              <a:xfrm>
                <a:off x="1877689" y="6332269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1955447" y="6073630"/>
                <a:ext cx="227920" cy="227920"/>
              </a:xfrm>
              <a:prstGeom prst="rect">
                <a:avLst/>
              </a:prstGeom>
              <a:pattFill prst="dashDnDiag">
                <a:fgClr>
                  <a:schemeClr val="tx1"/>
                </a:fgClr>
                <a:bgClr>
                  <a:srgbClr val="FFFF00"/>
                </a:bgClr>
              </a:patt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1955447" y="5845994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1955447" y="4474394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1955447" y="4702993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1955447" y="4931594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1955447" y="5160195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955447" y="5388794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1955447" y="5617394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1955447" y="4244797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1955447" y="4016042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1955447" y="3786444"/>
                <a:ext cx="227920" cy="227920"/>
              </a:xfrm>
              <a:prstGeom prst="rect">
                <a:avLst/>
              </a:prstGeom>
              <a:solidFill>
                <a:srgbClr val="CC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>
              <a:off x="2254632" y="5550174"/>
              <a:ext cx="397866" cy="1220474"/>
              <a:chOff x="4151827" y="5388794"/>
              <a:chExt cx="397866" cy="1220474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4151827" y="6332269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4229585" y="5845994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4229585" y="5617394"/>
                <a:ext cx="227920" cy="227920"/>
              </a:xfrm>
              <a:prstGeom prst="rect">
                <a:avLst/>
              </a:prstGeom>
              <a:solidFill>
                <a:srgbClr val="CC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4229585" y="6073628"/>
                <a:ext cx="227920" cy="227920"/>
              </a:xfrm>
              <a:prstGeom prst="rect">
                <a:avLst/>
              </a:prstGeom>
              <a:pattFill prst="dashDnDiag">
                <a:fgClr>
                  <a:schemeClr val="tx1"/>
                </a:fgClr>
                <a:bgClr>
                  <a:srgbClr val="FFFF00"/>
                </a:bgClr>
              </a:patt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4229585" y="5388794"/>
                <a:ext cx="227920" cy="227920"/>
              </a:xfrm>
              <a:prstGeom prst="rect">
                <a:avLst/>
              </a:prstGeom>
              <a:solidFill>
                <a:srgbClr val="CC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78" name="Straight Connector 177"/>
            <p:cNvCxnSpPr/>
            <p:nvPr/>
          </p:nvCxnSpPr>
          <p:spPr>
            <a:xfrm flipH="1">
              <a:off x="924971" y="6006804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 flipH="1">
              <a:off x="924971" y="5775491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flipH="1">
              <a:off x="924971" y="5549841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flipH="1">
              <a:off x="924971" y="5318292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flipH="1">
              <a:off x="924971" y="5089690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flipH="1">
              <a:off x="924971" y="4861089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flipH="1">
              <a:off x="924971" y="4633170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H="1">
              <a:off x="924971" y="4404909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flipH="1">
              <a:off x="924971" y="4176989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flipH="1">
              <a:off x="924971" y="6235582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TextBox 187"/>
            <p:cNvSpPr txBox="1"/>
            <p:nvPr/>
          </p:nvSpPr>
          <p:spPr>
            <a:xfrm>
              <a:off x="672325" y="5864603"/>
              <a:ext cx="256802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672325" y="5415311"/>
              <a:ext cx="256802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4</a:t>
              </a:r>
              <a:endParaRPr lang="en-US" sz="1100" dirty="0"/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672325" y="4947313"/>
              <a:ext cx="256802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6</a:t>
              </a:r>
              <a:endParaRPr lang="en-US" sz="1100" dirty="0"/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672325" y="4490555"/>
              <a:ext cx="256802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8</a:t>
              </a:r>
              <a:endParaRPr lang="en-US" sz="1100" dirty="0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600192" y="4040451"/>
              <a:ext cx="328935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10</a:t>
              </a:r>
              <a:endParaRPr lang="en-US" sz="1100" dirty="0"/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672325" y="6333528"/>
              <a:ext cx="256802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0</a:t>
              </a:r>
              <a:endParaRPr lang="en-US" sz="1100" dirty="0"/>
            </a:p>
          </p:txBody>
        </p:sp>
        <p:cxnSp>
          <p:nvCxnSpPr>
            <p:cNvPr id="195" name="Straight Connector 194"/>
            <p:cNvCxnSpPr/>
            <p:nvPr/>
          </p:nvCxnSpPr>
          <p:spPr>
            <a:xfrm flipH="1">
              <a:off x="926646" y="6465723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/>
            <p:cNvSpPr txBox="1"/>
            <p:nvPr/>
          </p:nvSpPr>
          <p:spPr>
            <a:xfrm>
              <a:off x="1841662" y="6703182"/>
              <a:ext cx="9877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Age Group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8" name="Straight Connector 137"/>
            <p:cNvCxnSpPr/>
            <p:nvPr/>
          </p:nvCxnSpPr>
          <p:spPr>
            <a:xfrm flipH="1">
              <a:off x="924970" y="3947637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 flipH="1">
              <a:off x="924970" y="3719717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602573" y="3590389"/>
              <a:ext cx="3289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12</a:t>
              </a:r>
              <a:endParaRPr lang="en-US" sz="1100" dirty="0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848118" y="118300"/>
            <a:ext cx="2840365" cy="3411056"/>
            <a:chOff x="1373872" y="21528"/>
            <a:chExt cx="2840365" cy="3411056"/>
          </a:xfrm>
        </p:grpSpPr>
        <p:sp useBgFill="1">
          <p:nvSpPr>
            <p:cNvPr id="10" name="TextBox 9"/>
            <p:cNvSpPr txBox="1"/>
            <p:nvPr/>
          </p:nvSpPr>
          <p:spPr>
            <a:xfrm>
              <a:off x="1814305" y="21528"/>
              <a:ext cx="1039067" cy="307777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Men (n=28)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flipH="1">
              <a:off x="1819019" y="2924037"/>
              <a:ext cx="239521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 flipV="1">
              <a:off x="1820403" y="134303"/>
              <a:ext cx="1" cy="27873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/>
            <p:cNvGrpSpPr/>
            <p:nvPr/>
          </p:nvGrpSpPr>
          <p:grpSpPr>
            <a:xfrm>
              <a:off x="1889222" y="865113"/>
              <a:ext cx="402674" cy="2344506"/>
              <a:chOff x="1881271" y="869875"/>
              <a:chExt cx="402674" cy="234450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1881271" y="2937382"/>
                <a:ext cx="4026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959029" y="2699353"/>
                <a:ext cx="227920" cy="227920"/>
              </a:xfrm>
              <a:prstGeom prst="rect">
                <a:avLst/>
              </a:prstGeom>
              <a:pattFill prst="dashDnDiag">
                <a:fgClr>
                  <a:schemeClr val="tx1"/>
                </a:fgClr>
                <a:bgClr>
                  <a:srgbClr val="FFFF00"/>
                </a:bgClr>
              </a:patt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959029" y="2471431"/>
                <a:ext cx="227920" cy="227920"/>
              </a:xfrm>
              <a:prstGeom prst="rect">
                <a:avLst/>
              </a:prstGeom>
              <a:pattFill prst="dashDnDiag">
                <a:fgClr>
                  <a:schemeClr val="tx1"/>
                </a:fgClr>
                <a:bgClr>
                  <a:srgbClr val="FFFF00"/>
                </a:bgClr>
              </a:patt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959029" y="2241475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9029" y="869875"/>
                <a:ext cx="227920" cy="22792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959029" y="1098476"/>
                <a:ext cx="227920" cy="227920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959029" y="1327076"/>
                <a:ext cx="227920" cy="227920"/>
              </a:xfrm>
              <a:prstGeom prst="rect">
                <a:avLst/>
              </a:prstGeom>
              <a:solidFill>
                <a:srgbClr val="CC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959029" y="1555676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959029" y="1784276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959029" y="2012877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4" name="Straight Connector 33"/>
            <p:cNvCxnSpPr/>
            <p:nvPr/>
          </p:nvCxnSpPr>
          <p:spPr>
            <a:xfrm>
              <a:off x="2262115" y="2828354"/>
              <a:ext cx="0" cy="1827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2651069" y="2828354"/>
              <a:ext cx="0" cy="1827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010862" y="2828354"/>
              <a:ext cx="0" cy="1827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3389214" y="2828354"/>
              <a:ext cx="0" cy="1827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3775519" y="2828354"/>
              <a:ext cx="0" cy="1827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/>
            <p:cNvGrpSpPr/>
            <p:nvPr/>
          </p:nvGrpSpPr>
          <p:grpSpPr>
            <a:xfrm>
              <a:off x="2644801" y="2011088"/>
              <a:ext cx="397866" cy="1198531"/>
              <a:chOff x="2684556" y="2015850"/>
              <a:chExt cx="397866" cy="1198531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2684556" y="2937382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2762314" y="2699353"/>
                <a:ext cx="227920" cy="227920"/>
              </a:xfrm>
              <a:prstGeom prst="rect">
                <a:avLst/>
              </a:prstGeom>
              <a:pattFill prst="dashDnDiag">
                <a:fgClr>
                  <a:schemeClr val="tx1"/>
                </a:fgClr>
                <a:bgClr>
                  <a:srgbClr val="FFFF00"/>
                </a:bgClr>
              </a:patt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2762314" y="2473049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762314" y="2015850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2762314" y="2244451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2267859" y="637758"/>
              <a:ext cx="397866" cy="2571861"/>
              <a:chOff x="2275810" y="642520"/>
              <a:chExt cx="397866" cy="2571861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2275810" y="2937382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353568" y="1098701"/>
                <a:ext cx="227920" cy="227920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2353568" y="870780"/>
                <a:ext cx="227920" cy="227920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2353568" y="2698901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2353568" y="1327302"/>
                <a:ext cx="227920" cy="227920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2353568" y="1555902"/>
                <a:ext cx="227920" cy="227920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2353568" y="1784502"/>
                <a:ext cx="227920" cy="227920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2353568" y="2013102"/>
                <a:ext cx="227920" cy="227920"/>
              </a:xfrm>
              <a:prstGeom prst="rect">
                <a:avLst/>
              </a:prstGeom>
              <a:solidFill>
                <a:srgbClr val="CC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2353568" y="2241702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2353568" y="2470302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2353568" y="642520"/>
                <a:ext cx="227920" cy="227920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3018376" y="2465541"/>
              <a:ext cx="397866" cy="744078"/>
              <a:chOff x="4155408" y="2470303"/>
              <a:chExt cx="397866" cy="744078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4155408" y="2937382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3" name="Group 102"/>
              <p:cNvGrpSpPr/>
              <p:nvPr/>
            </p:nvGrpSpPr>
            <p:grpSpPr>
              <a:xfrm>
                <a:off x="4233166" y="2470303"/>
                <a:ext cx="227920" cy="456519"/>
                <a:chOff x="3491592" y="5191806"/>
                <a:chExt cx="227920" cy="456519"/>
              </a:xfrm>
              <a:solidFill>
                <a:srgbClr val="FFFF00"/>
              </a:solidFill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3491592" y="5420405"/>
                  <a:ext cx="227920" cy="22792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91592" y="5191806"/>
                  <a:ext cx="227920" cy="22792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5" name="Group 34"/>
            <p:cNvGrpSpPr/>
            <p:nvPr/>
          </p:nvGrpSpPr>
          <p:grpSpPr>
            <a:xfrm>
              <a:off x="3394702" y="2465541"/>
              <a:ext cx="397866" cy="744078"/>
              <a:chOff x="4873645" y="2470303"/>
              <a:chExt cx="397866" cy="744078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4873645" y="2937382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2" name="Group 101"/>
              <p:cNvGrpSpPr/>
              <p:nvPr/>
            </p:nvGrpSpPr>
            <p:grpSpPr>
              <a:xfrm>
                <a:off x="4951403" y="2470303"/>
                <a:ext cx="227920" cy="456519"/>
                <a:chOff x="4215492" y="5191806"/>
                <a:chExt cx="227920" cy="456519"/>
              </a:xfrm>
              <a:solidFill>
                <a:srgbClr val="FFFF00"/>
              </a:solidFill>
            </p:grpSpPr>
            <p:sp>
              <p:nvSpPr>
                <p:cNvPr id="69" name="Rectangle 68"/>
                <p:cNvSpPr/>
                <p:nvPr/>
              </p:nvSpPr>
              <p:spPr>
                <a:xfrm>
                  <a:off x="4215492" y="5420405"/>
                  <a:ext cx="227920" cy="22792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Rectangle 74"/>
                <p:cNvSpPr/>
                <p:nvPr/>
              </p:nvSpPr>
              <p:spPr>
                <a:xfrm>
                  <a:off x="4215492" y="5191806"/>
                  <a:ext cx="227920" cy="22792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160" name="Straight Connector 159"/>
            <p:cNvCxnSpPr/>
            <p:nvPr/>
          </p:nvCxnSpPr>
          <p:spPr>
            <a:xfrm flipH="1">
              <a:off x="1697146" y="2461703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flipH="1">
              <a:off x="1697146" y="2230391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flipH="1">
              <a:off x="1697146" y="2004739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 flipH="1">
              <a:off x="1697146" y="1773189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flipH="1">
              <a:off x="1697146" y="1544589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flipH="1">
              <a:off x="1697146" y="1315987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H="1">
              <a:off x="1697146" y="1088068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flipH="1">
              <a:off x="1697146" y="859808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flipH="1">
              <a:off x="1697146" y="631888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 flipH="1">
              <a:off x="1697146" y="2690482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TextBox 172"/>
            <p:cNvSpPr txBox="1"/>
            <p:nvPr/>
          </p:nvSpPr>
          <p:spPr>
            <a:xfrm>
              <a:off x="1448392" y="2331535"/>
              <a:ext cx="256802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1448392" y="1882240"/>
              <a:ext cx="256802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4</a:t>
              </a:r>
              <a:endParaRPr lang="en-US" sz="1100" dirty="0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1448392" y="1414243"/>
              <a:ext cx="256802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6</a:t>
              </a:r>
              <a:endParaRPr lang="en-US" sz="1100" dirty="0"/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1448392" y="957484"/>
              <a:ext cx="256802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8</a:t>
              </a:r>
              <a:endParaRPr lang="en-US" sz="1100" dirty="0"/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1376257" y="507382"/>
              <a:ext cx="328935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10</a:t>
              </a:r>
              <a:endParaRPr lang="en-US" sz="1100" dirty="0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1448392" y="2793926"/>
              <a:ext cx="256802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0</a:t>
              </a:r>
              <a:endParaRPr lang="en-US" sz="1100" dirty="0"/>
            </a:p>
          </p:txBody>
        </p:sp>
        <p:cxnSp>
          <p:nvCxnSpPr>
            <p:cNvPr id="197" name="Straight Connector 196"/>
            <p:cNvCxnSpPr/>
            <p:nvPr/>
          </p:nvCxnSpPr>
          <p:spPr>
            <a:xfrm flipH="1">
              <a:off x="1702713" y="2923741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 49"/>
            <p:cNvGrpSpPr/>
            <p:nvPr/>
          </p:nvGrpSpPr>
          <p:grpSpPr>
            <a:xfrm>
              <a:off x="3772082" y="2693904"/>
              <a:ext cx="397866" cy="518096"/>
              <a:chOff x="5577025" y="2696285"/>
              <a:chExt cx="397866" cy="518096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5577025" y="2937382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0" name="Rectangle 199"/>
              <p:cNvSpPr/>
              <p:nvPr/>
            </p:nvSpPr>
            <p:spPr>
              <a:xfrm>
                <a:off x="5654783" y="2696285"/>
                <a:ext cx="227920" cy="2279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2595180" y="3124807"/>
              <a:ext cx="9877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Age Group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2" name="Straight Connector 171"/>
            <p:cNvCxnSpPr/>
            <p:nvPr/>
          </p:nvCxnSpPr>
          <p:spPr>
            <a:xfrm flipH="1">
              <a:off x="1700472" y="403538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 flipH="1">
              <a:off x="1700472" y="175618"/>
              <a:ext cx="1171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TextBox 197"/>
            <p:cNvSpPr txBox="1"/>
            <p:nvPr/>
          </p:nvSpPr>
          <p:spPr>
            <a:xfrm>
              <a:off x="1373872" y="45411"/>
              <a:ext cx="3289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12</a:t>
              </a:r>
              <a:endParaRPr lang="en-US" sz="1100" dirty="0"/>
            </a:p>
          </p:txBody>
        </p:sp>
      </p:grpSp>
      <p:sp>
        <p:nvSpPr>
          <p:cNvPr id="68" name="TextBox 67"/>
          <p:cNvSpPr txBox="1"/>
          <p:nvPr/>
        </p:nvSpPr>
        <p:spPr>
          <a:xfrm rot="16200000">
            <a:off x="2214581" y="1470844"/>
            <a:ext cx="1047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Subjects (n)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9" name="TextBox 198"/>
          <p:cNvSpPr txBox="1"/>
          <p:nvPr/>
        </p:nvSpPr>
        <p:spPr>
          <a:xfrm rot="16200000">
            <a:off x="2216853" y="4816828"/>
            <a:ext cx="1047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Subjects (n)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517109" y="248024"/>
            <a:ext cx="2641248" cy="1928513"/>
            <a:chOff x="4917159" y="305174"/>
            <a:chExt cx="2641248" cy="1928513"/>
          </a:xfrm>
        </p:grpSpPr>
        <p:sp>
          <p:nvSpPr>
            <p:cNvPr id="2" name="TextBox 1"/>
            <p:cNvSpPr txBox="1"/>
            <p:nvPr/>
          </p:nvSpPr>
          <p:spPr>
            <a:xfrm>
              <a:off x="5323500" y="479361"/>
              <a:ext cx="2234907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Hispanic/Latino</a:t>
              </a:r>
            </a:p>
            <a:p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Not Hispanic/Latino</a:t>
              </a:r>
            </a:p>
            <a:p>
              <a:endParaRPr lang="en-US" sz="1200" dirty="0" smtClean="0"/>
            </a:p>
            <a:p>
              <a:endParaRPr lang="en-US" sz="1200" dirty="0"/>
            </a:p>
            <a:p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White/Caucasian</a:t>
              </a:r>
            </a:p>
            <a:p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Black/African American</a:t>
              </a:r>
            </a:p>
            <a:p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American Indian/Alaska </a:t>
              </a:r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Native*</a:t>
              </a:r>
              <a:endPara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Asian</a:t>
              </a:r>
            </a:p>
            <a:p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Native Hawaiian/Pacific Islander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4917159" y="305174"/>
              <a:ext cx="752129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Ethnicity</a:t>
              </a:r>
            </a:p>
            <a:p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Race 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5216285" y="553687"/>
              <a:ext cx="114300" cy="114300"/>
            </a:xfrm>
            <a:prstGeom prst="rect">
              <a:avLst/>
            </a:prstGeom>
            <a:pattFill prst="dashDn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5216285" y="738547"/>
              <a:ext cx="114300" cy="1143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5216285" y="1278949"/>
              <a:ext cx="114300" cy="1143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5216285" y="1462837"/>
              <a:ext cx="114300" cy="114300"/>
            </a:xfrm>
            <a:prstGeom prst="rect">
              <a:avLst/>
            </a:prstGeom>
            <a:solidFill>
              <a:srgbClr val="CC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5216285" y="1830613"/>
              <a:ext cx="114300" cy="114300"/>
            </a:xfrm>
            <a:prstGeom prst="rect">
              <a:avLst/>
            </a:prstGeom>
            <a:solidFill>
              <a:srgbClr val="66FF3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5216285" y="2014502"/>
              <a:ext cx="114300" cy="1143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5216285" y="1646725"/>
              <a:ext cx="114300" cy="114300"/>
            </a:xfrm>
            <a:prstGeom prst="rect">
              <a:avLst/>
            </a:prstGeom>
            <a:solidFill>
              <a:srgbClr val="33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8974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450</TotalTime>
  <Words>62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Cleveland Clinic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Owings, D. Eng, Tammy</dc:creator>
  <cp:lastModifiedBy>Owings, D. Eng, Tammy</cp:lastModifiedBy>
  <cp:revision>26</cp:revision>
  <dcterms:created xsi:type="dcterms:W3CDTF">2017-03-02T20:13:08Z</dcterms:created>
  <dcterms:modified xsi:type="dcterms:W3CDTF">2017-03-06T19:50:58Z</dcterms:modified>
</cp:coreProperties>
</file>