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36" autoAdjust="0"/>
  </p:normalViewPr>
  <p:slideViewPr>
    <p:cSldViewPr snapToGrid="0" snapToObjects="1">
      <p:cViewPr>
        <p:scale>
          <a:sx n="155" d="100"/>
          <a:sy n="155" d="100"/>
        </p:scale>
        <p:origin x="-1112" y="15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3FE81-1C50-D442-88A1-971B73C05FE5}" type="datetimeFigureOut">
              <a:rPr lang="en-US" smtClean="0"/>
              <a:t>2/21/20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D79F0-4AF3-9640-99AF-1CECC70E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5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D79F0-4AF3-9640-99AF-1CECC70E05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3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9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0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13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1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1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2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3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0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9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71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E10B-4137-9042-913C-B60AFECA0900}" type="datetimeFigureOut">
              <a:rPr lang="en-US" smtClean="0"/>
              <a:t>2/21/20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668A3-0716-D846-A22E-479108869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5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Protoco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16" y="1576437"/>
            <a:ext cx="6846295" cy="174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8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Figure2_003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5313"/>
          <a:stretch>
            <a:fillRect/>
          </a:stretch>
        </p:blipFill>
        <p:spPr>
          <a:xfrm>
            <a:off x="2724356" y="3829168"/>
            <a:ext cx="1917291" cy="1131495"/>
          </a:xfrm>
        </p:spPr>
      </p:pic>
      <p:pic>
        <p:nvPicPr>
          <p:cNvPr id="14" name="Picture 13" descr="Figure_2_0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14" y="2867741"/>
            <a:ext cx="2103120" cy="96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7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675699"/>
              </p:ext>
            </p:extLst>
          </p:nvPr>
        </p:nvGraphicFramePr>
        <p:xfrm>
          <a:off x="457201" y="2575234"/>
          <a:ext cx="8229599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0">
                <a:tc gridSpan="7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Frozen Sample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Trial</a:t>
                      </a:r>
                      <a:r>
                        <a:rPr lang="en-US" sz="1000" baseline="0" dirty="0" smtClean="0">
                          <a:latin typeface="Times New Roman"/>
                          <a:cs typeface="Times New Roman"/>
                        </a:rPr>
                        <a:t> Day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Modulus (</a:t>
                      </a:r>
                      <a:r>
                        <a:rPr lang="en-US" sz="1000" dirty="0" err="1" smtClean="0">
                          <a:latin typeface="Times New Roman"/>
                          <a:cs typeface="Times New Roman"/>
                        </a:rPr>
                        <a:t>MPa</a:t>
                      </a:r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45.38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62.86</a:t>
                      </a:r>
                      <a:r>
                        <a:rPr lang="pt-BR" sz="1000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66.20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65.19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65.73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66.25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 smtClean="0">
                          <a:latin typeface="Times New Roman"/>
                          <a:cs typeface="Times New Roman"/>
                        </a:rPr>
                        <a:t>Percent</a:t>
                      </a:r>
                      <a:r>
                        <a:rPr lang="en-US" sz="950" baseline="0" dirty="0" smtClean="0">
                          <a:latin typeface="Times New Roman"/>
                          <a:cs typeface="Times New Roman"/>
                        </a:rPr>
                        <a:t> Difference*</a:t>
                      </a:r>
                      <a:endParaRPr lang="en-US" sz="950" dirty="0" smtClean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32.2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9</a:t>
                      </a:r>
                      <a:r>
                        <a:rPr lang="mr-IN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5.17%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1.54%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0.84</a:t>
                      </a:r>
                      <a:r>
                        <a:rPr lang="nb-NO" sz="1000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0.77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117459">
                <a:tc gridSpan="7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Refrigerated</a:t>
                      </a:r>
                      <a:r>
                        <a:rPr lang="en-US" sz="1000" baseline="0" dirty="0" smtClean="0">
                          <a:latin typeface="Times New Roman"/>
                          <a:cs typeface="Times New Roman"/>
                        </a:rPr>
                        <a:t> Sample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11745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Trial</a:t>
                      </a:r>
                      <a:r>
                        <a:rPr lang="en-US" sz="1000" baseline="0" dirty="0" smtClean="0">
                          <a:latin typeface="Times New Roman"/>
                          <a:cs typeface="Times New Roman"/>
                        </a:rPr>
                        <a:t> Day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11745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Modulus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3.65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49.56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68.08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66.51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66.25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72.52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11745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 smtClean="0">
                          <a:latin typeface="Times New Roman"/>
                          <a:cs typeface="Times New Roman"/>
                        </a:rPr>
                        <a:t>Percent</a:t>
                      </a:r>
                      <a:r>
                        <a:rPr lang="en-US" sz="950" baseline="0" dirty="0" smtClean="0">
                          <a:latin typeface="Times New Roman"/>
                          <a:cs typeface="Times New Roman"/>
                        </a:rPr>
                        <a:t> Difference*</a:t>
                      </a:r>
                      <a:endParaRPr lang="en-US" sz="950" dirty="0" smtClean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172.55%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31.49%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2.33%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0.38%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9.03%</a:t>
                      </a:r>
                      <a:r>
                        <a:rPr lang="hr-HR" sz="1000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endParaRPr lang="en-US" sz="10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95004" y="4908950"/>
            <a:ext cx="4641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/>
                <a:cs typeface="Times New Roman"/>
              </a:rPr>
              <a:t>*The percent difference was calculated based on the previous day’s test.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490" y="2298235"/>
            <a:ext cx="4641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/>
                <a:cs typeface="Times New Roman"/>
              </a:rPr>
              <a:t>Table 1: </a:t>
            </a:r>
            <a:r>
              <a:rPr lang="en-US" sz="1200" dirty="0" smtClean="0">
                <a:latin typeface="Times New Roman"/>
                <a:cs typeface="Times New Roman"/>
              </a:rPr>
              <a:t>Modulus values and percent differences </a:t>
            </a:r>
            <a:endParaRPr lang="en-US" sz="12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9615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5550</TotalTime>
  <Words>85</Words>
  <Application>Microsoft Macintosh PowerPoint</Application>
  <PresentationFormat>On-screen Show (4:3)</PresentationFormat>
  <Paragraphs>45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Klonowski</dc:creator>
  <cp:lastModifiedBy>Ellen Klonowski</cp:lastModifiedBy>
  <cp:revision>26</cp:revision>
  <dcterms:created xsi:type="dcterms:W3CDTF">2020-02-20T16:35:36Z</dcterms:created>
  <dcterms:modified xsi:type="dcterms:W3CDTF">2020-02-24T14:42:40Z</dcterms:modified>
</cp:coreProperties>
</file>