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36BED-4F45-4698-9A3E-1D11B92074C0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81B8D-B3C6-4842-8526-8F234AF1AC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81B8D-B3C6-4842-8526-8F234AF1AC1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81B8D-B3C6-4842-8526-8F234AF1AC1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81B8D-B3C6-4842-8526-8F234AF1AC1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CA6B-F2F2-4944-B3E9-C22DA2FB5C47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A7ED8-1902-4197-AF71-72D1A5FCA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Shriners</a:t>
            </a:r>
            <a:r>
              <a:rPr lang="en-US" dirty="0" smtClean="0"/>
              <a:t> Data Conversion: Matlab Code Dependencies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Anne Schmitz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0" y="1143000"/>
            <a:ext cx="251460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shriners_conversion.m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1676400"/>
            <a:ext cx="251460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c3d2trc (function in file)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2133600"/>
            <a:ext cx="25146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writeTRCFile_schmitz</a:t>
            </a:r>
            <a:r>
              <a:rPr lang="en-US" dirty="0" smtClean="0"/>
              <a:t> (function in file)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3657600"/>
            <a:ext cx="25146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c3d2forces_schmitz </a:t>
            </a:r>
            <a:r>
              <a:rPr lang="en-US" dirty="0" smtClean="0"/>
              <a:t>(function in file)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4419600"/>
            <a:ext cx="25146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C3d Server routines (in Matlab directory)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304800"/>
            <a:ext cx="8458200" cy="58477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Convert </a:t>
            </a:r>
            <a:r>
              <a:rPr lang="en-US" sz="3200" dirty="0" err="1" smtClean="0"/>
              <a:t>Shriners</a:t>
            </a:r>
            <a:r>
              <a:rPr lang="en-US" sz="3200" dirty="0"/>
              <a:t> </a:t>
            </a:r>
            <a:r>
              <a:rPr lang="en-US" sz="3200" dirty="0" smtClean="0"/>
              <a:t>c3d data into </a:t>
            </a:r>
            <a:r>
              <a:rPr lang="en-US" sz="3200" dirty="0" err="1" smtClean="0"/>
              <a:t>trc</a:t>
            </a:r>
            <a:r>
              <a:rPr lang="en-US" sz="3200" dirty="0" smtClean="0"/>
              <a:t> and forces files</a:t>
            </a:r>
            <a:endParaRPr lang="en-US" sz="3200" dirty="0"/>
          </a:p>
        </p:txBody>
      </p:sp>
      <p:cxnSp>
        <p:nvCxnSpPr>
          <p:cNvPr id="16" name="Elbow Connector 15"/>
          <p:cNvCxnSpPr>
            <a:stCxn id="7" idx="1"/>
            <a:endCxn id="8" idx="1"/>
          </p:cNvCxnSpPr>
          <p:nvPr/>
        </p:nvCxnSpPr>
        <p:spPr>
          <a:xfrm rot="10800000" flipH="1" flipV="1">
            <a:off x="1524000" y="1327666"/>
            <a:ext cx="838200" cy="533400"/>
          </a:xfrm>
          <a:prstGeom prst="bentConnector3">
            <a:avLst>
              <a:gd name="adj1" fmla="val -27273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endCxn id="10" idx="1"/>
          </p:cNvCxnSpPr>
          <p:nvPr/>
        </p:nvCxnSpPr>
        <p:spPr>
          <a:xfrm rot="16200000" flipH="1">
            <a:off x="752817" y="2371383"/>
            <a:ext cx="2151966" cy="10668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hape 29"/>
          <p:cNvCxnSpPr>
            <a:endCxn id="9" idx="1"/>
          </p:cNvCxnSpPr>
          <p:nvPr/>
        </p:nvCxnSpPr>
        <p:spPr>
          <a:xfrm>
            <a:off x="2590800" y="2057400"/>
            <a:ext cx="609600" cy="399366"/>
          </a:xfrm>
          <a:prstGeom prst="bentConnector3">
            <a:avLst>
              <a:gd name="adj1" fmla="val 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endCxn id="11" idx="1"/>
          </p:cNvCxnSpPr>
          <p:nvPr/>
        </p:nvCxnSpPr>
        <p:spPr>
          <a:xfrm>
            <a:off x="2667000" y="4343400"/>
            <a:ext cx="609600" cy="399366"/>
          </a:xfrm>
          <a:prstGeom prst="bentConnector3">
            <a:avLst>
              <a:gd name="adj1" fmla="val 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172200" y="1752600"/>
            <a:ext cx="25146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Note: the arrows denote what functions are called in each file.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276600" y="5181600"/>
            <a:ext cx="3048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getanalogchannel_schmitz.m </a:t>
            </a:r>
            <a:r>
              <a:rPr lang="en-US" dirty="0" smtClean="0"/>
              <a:t>(in Matlab directory)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276600" y="5906869"/>
            <a:ext cx="25146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writeForcesFile.m</a:t>
            </a:r>
            <a:r>
              <a:rPr lang="en-US" dirty="0" smtClean="0"/>
              <a:t> (in Matlab directory)</a:t>
            </a:r>
            <a:endParaRPr lang="en-US" dirty="0"/>
          </a:p>
        </p:txBody>
      </p:sp>
      <p:cxnSp>
        <p:nvCxnSpPr>
          <p:cNvPr id="59" name="Shape 58"/>
          <p:cNvCxnSpPr>
            <a:endCxn id="51" idx="1"/>
          </p:cNvCxnSpPr>
          <p:nvPr/>
        </p:nvCxnSpPr>
        <p:spPr>
          <a:xfrm rot="16200000" flipH="1">
            <a:off x="2581617" y="4809783"/>
            <a:ext cx="780366" cy="609600"/>
          </a:xfrm>
          <a:prstGeom prst="bentConnector2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endCxn id="52" idx="1"/>
          </p:cNvCxnSpPr>
          <p:nvPr/>
        </p:nvCxnSpPr>
        <p:spPr>
          <a:xfrm rot="16200000" flipH="1">
            <a:off x="2599983" y="5553417"/>
            <a:ext cx="743635" cy="609600"/>
          </a:xfrm>
          <a:prstGeom prst="bentConnector2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200400" y="2895600"/>
            <a:ext cx="25146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C3d Server routines (in Matlab directory)</a:t>
            </a:r>
            <a:endParaRPr lang="en-US" dirty="0"/>
          </a:p>
        </p:txBody>
      </p:sp>
      <p:cxnSp>
        <p:nvCxnSpPr>
          <p:cNvPr id="71" name="Shape 70"/>
          <p:cNvCxnSpPr>
            <a:endCxn id="63" idx="1"/>
          </p:cNvCxnSpPr>
          <p:nvPr/>
        </p:nvCxnSpPr>
        <p:spPr>
          <a:xfrm rot="16200000" flipH="1">
            <a:off x="2505417" y="2523783"/>
            <a:ext cx="780366" cy="6096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1676400"/>
            <a:ext cx="236220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convert_trc2c3d.m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590800"/>
            <a:ext cx="1447800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/>
              <a:t>load_trc.m</a:t>
            </a:r>
            <a:endParaRPr lang="en-US" sz="2000" dirty="0" smtClean="0"/>
          </a:p>
          <a:p>
            <a:r>
              <a:rPr lang="en-US" sz="2000" dirty="0" smtClean="0"/>
              <a:t>(in Matlab directory)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4038600"/>
            <a:ext cx="1905000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trc2c3d_schmitz</a:t>
            </a:r>
          </a:p>
          <a:p>
            <a:r>
              <a:rPr lang="en-US" sz="2000" dirty="0" smtClean="0"/>
              <a:t>(function in file)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228600"/>
            <a:ext cx="8534400" cy="1077218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For the clean and noisy data obtained from simulations, convert </a:t>
            </a:r>
            <a:r>
              <a:rPr lang="en-US" sz="3200" dirty="0" err="1" smtClean="0"/>
              <a:t>trc</a:t>
            </a:r>
            <a:r>
              <a:rPr lang="en-US" sz="3200" dirty="0" smtClean="0"/>
              <a:t> data into c3d for </a:t>
            </a:r>
            <a:r>
              <a:rPr lang="en-US" sz="3200" dirty="0" err="1" smtClean="0"/>
              <a:t>Shriners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cxnSp>
        <p:nvCxnSpPr>
          <p:cNvPr id="8" name="Elbow Connector 7"/>
          <p:cNvCxnSpPr>
            <a:stCxn id="4" idx="1"/>
            <a:endCxn id="5" idx="1"/>
          </p:cNvCxnSpPr>
          <p:nvPr/>
        </p:nvCxnSpPr>
        <p:spPr>
          <a:xfrm rot="10800000" flipH="1" flipV="1">
            <a:off x="2057400" y="1876454"/>
            <a:ext cx="1066800" cy="1222177"/>
          </a:xfrm>
          <a:prstGeom prst="bentConnector3">
            <a:avLst>
              <a:gd name="adj1" fmla="val -21429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4" idx="1"/>
            <a:endCxn id="6" idx="1"/>
          </p:cNvCxnSpPr>
          <p:nvPr/>
        </p:nvCxnSpPr>
        <p:spPr>
          <a:xfrm rot="10800000" flipH="1" flipV="1">
            <a:off x="2057400" y="1876455"/>
            <a:ext cx="1066800" cy="2516088"/>
          </a:xfrm>
          <a:prstGeom prst="bentConnector3">
            <a:avLst>
              <a:gd name="adj1" fmla="val -21429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91200" y="2590800"/>
            <a:ext cx="25146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Note: the arrows denote what functions are called in each file.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62400" y="5105400"/>
            <a:ext cx="2362200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C3d server routines (in Matlab directory)</a:t>
            </a:r>
            <a:endParaRPr lang="en-US" sz="2000" dirty="0"/>
          </a:p>
        </p:txBody>
      </p:sp>
      <p:cxnSp>
        <p:nvCxnSpPr>
          <p:cNvPr id="14" name="Shape 13"/>
          <p:cNvCxnSpPr>
            <a:endCxn id="12" idx="1"/>
          </p:cNvCxnSpPr>
          <p:nvPr/>
        </p:nvCxnSpPr>
        <p:spPr>
          <a:xfrm rot="16200000" flipH="1">
            <a:off x="3328229" y="4825171"/>
            <a:ext cx="658745" cy="609598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133</Words>
  <Application>Microsoft Office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Shriners Data Conversion: Matlab Code Dependencies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Shriners Data Conversion Code</dc:title>
  <dc:creator>Anne</dc:creator>
  <cp:lastModifiedBy>Anne Schmitz</cp:lastModifiedBy>
  <cp:revision>10</cp:revision>
  <dcterms:created xsi:type="dcterms:W3CDTF">2008-03-28T17:51:48Z</dcterms:created>
  <dcterms:modified xsi:type="dcterms:W3CDTF">2008-04-02T14:02:48Z</dcterms:modified>
</cp:coreProperties>
</file>